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72" r:id="rId3"/>
    <p:sldId id="273" r:id="rId4"/>
    <p:sldId id="258" r:id="rId5"/>
    <p:sldId id="260" r:id="rId6"/>
    <p:sldId id="263" r:id="rId7"/>
    <p:sldId id="262" r:id="rId8"/>
    <p:sldId id="264" r:id="rId9"/>
    <p:sldId id="274" r:id="rId10"/>
    <p:sldId id="265" r:id="rId11"/>
    <p:sldId id="267" r:id="rId12"/>
    <p:sldId id="266" r:id="rId13"/>
    <p:sldId id="276" r:id="rId14"/>
    <p:sldId id="275" r:id="rId15"/>
    <p:sldId id="269" r:id="rId16"/>
    <p:sldId id="268" r:id="rId17"/>
    <p:sldId id="271" r:id="rId18"/>
    <p:sldId id="270" r:id="rId19"/>
    <p:sldId id="277" r:id="rId20"/>
    <p:sldId id="278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97C5E2-B034-4B53-BC4B-50C733DBB9F0}" v="188" dt="2023-05-30T20:26:37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hur sallier" userId="2a66a864239a52a1" providerId="LiveId" clId="{DE97C5E2-B034-4B53-BC4B-50C733DBB9F0}"/>
    <pc:docChg chg="undo redo custSel addSld delSld modSld sldOrd modMainMaster">
      <pc:chgData name="Arthur sallier" userId="2a66a864239a52a1" providerId="LiveId" clId="{DE97C5E2-B034-4B53-BC4B-50C733DBB9F0}" dt="2023-05-30T20:26:37.273" v="5048" actId="14100"/>
      <pc:docMkLst>
        <pc:docMk/>
      </pc:docMkLst>
      <pc:sldChg chg="addSp delSp modSp new del mod setBg addAnim delAnim delDesignElem">
        <pc:chgData name="Arthur sallier" userId="2a66a864239a52a1" providerId="LiveId" clId="{DE97C5E2-B034-4B53-BC4B-50C733DBB9F0}" dt="2023-05-14T13:42:32.711" v="187" actId="47"/>
        <pc:sldMkLst>
          <pc:docMk/>
          <pc:sldMk cId="819967769" sldId="256"/>
        </pc:sldMkLst>
        <pc:spChg chg="mod">
          <ac:chgData name="Arthur sallier" userId="2a66a864239a52a1" providerId="LiveId" clId="{DE97C5E2-B034-4B53-BC4B-50C733DBB9F0}" dt="2023-05-14T13:31:05.475" v="92" actId="26606"/>
          <ac:spMkLst>
            <pc:docMk/>
            <pc:sldMk cId="819967769" sldId="256"/>
            <ac:spMk id="2" creationId="{642A296F-656F-5203-9DDC-F27D8A50E177}"/>
          </ac:spMkLst>
        </pc:spChg>
        <pc:spChg chg="mod">
          <ac:chgData name="Arthur sallier" userId="2a66a864239a52a1" providerId="LiveId" clId="{DE97C5E2-B034-4B53-BC4B-50C733DBB9F0}" dt="2023-05-14T13:31:05.475" v="92" actId="26606"/>
          <ac:spMkLst>
            <pc:docMk/>
            <pc:sldMk cId="819967769" sldId="256"/>
            <ac:spMk id="3" creationId="{08A41505-22F1-6EC2-B876-28CAB2CC39B1}"/>
          </ac:spMkLst>
        </pc:spChg>
        <pc:spChg chg="add mod">
          <ac:chgData name="Arthur sallier" userId="2a66a864239a52a1" providerId="LiveId" clId="{DE97C5E2-B034-4B53-BC4B-50C733DBB9F0}" dt="2023-05-14T13:31:56.004" v="108" actId="14100"/>
          <ac:spMkLst>
            <pc:docMk/>
            <pc:sldMk cId="819967769" sldId="256"/>
            <ac:spMk id="6" creationId="{64FFB710-9EFF-538B-CFD3-7E4729AF6174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10" creationId="{FD8F1113-2E3C-46E3-B54F-B7F421EEFD11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12" creationId="{B54A4D14-513F-4121-92D3-5CCB46896211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14" creationId="{6C3411F1-AD17-499D-AFEF-2F300F6DF0F3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16" creationId="{60BF2CBE-B1E9-4C42-89DC-C35E4E651648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18" creationId="{72C95A87-DCDB-41C4-B774-744B3ECBE8CB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20" creationId="{BCB97515-32FF-43A6-A51C-B140193ABB66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22" creationId="{9C6379D3-7045-4B76-9409-6D23D753D054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24" creationId="{61B1C1DE-4201-4989-BE65-41ADC2472550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26" creationId="{806398CC-D327-4E06-838C-31119BD56F81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28" creationId="{70A741CC-E736-448A-A94E-5C8BB9711DCD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30" creationId="{7C324CDD-B30F-47DD-8627-E2171D5E8399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32" creationId="{79C8D19E-E3D6-45A6-BCA2-5918A37D7ACC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34" creationId="{43280283-E04A-43CA-BFA1-F285486A2F00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36" creationId="{38328CB6-0FC5-4AEA-BC7E-489267CB6F19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38" creationId="{138AF5D2-3A9C-4E8F-B879-36865366A1D5}"/>
          </ac:spMkLst>
        </pc:spChg>
        <pc:spChg chg="add del">
          <ac:chgData name="Arthur sallier" userId="2a66a864239a52a1" providerId="LiveId" clId="{DE97C5E2-B034-4B53-BC4B-50C733DBB9F0}" dt="2023-05-14T13:30:58.175" v="87" actId="26606"/>
          <ac:spMkLst>
            <pc:docMk/>
            <pc:sldMk cId="819967769" sldId="256"/>
            <ac:spMk id="40" creationId="{9499C9FE-4B17-4937-9EB8-3E1A97E32D88}"/>
          </ac:spMkLst>
        </pc:spChg>
        <pc:spChg chg="add del">
          <ac:chgData name="Arthur sallier" userId="2a66a864239a52a1" providerId="LiveId" clId="{DE97C5E2-B034-4B53-BC4B-50C733DBB9F0}" dt="2023-05-14T13:30:59.758" v="89" actId="26606"/>
          <ac:spMkLst>
            <pc:docMk/>
            <pc:sldMk cId="819967769" sldId="256"/>
            <ac:spMk id="54" creationId="{2B94C19D-E7A2-4CDE-A897-35F2BC959B9A}"/>
          </ac:spMkLst>
        </pc:spChg>
        <pc:spChg chg="add del">
          <ac:chgData name="Arthur sallier" userId="2a66a864239a52a1" providerId="LiveId" clId="{DE97C5E2-B034-4B53-BC4B-50C733DBB9F0}" dt="2023-05-14T13:31:05.455" v="91" actId="26606"/>
          <ac:spMkLst>
            <pc:docMk/>
            <pc:sldMk cId="819967769" sldId="256"/>
            <ac:spMk id="80" creationId="{8113A04A-104D-4474-943E-F08D367CCAC4}"/>
          </ac:spMkLst>
        </pc:spChg>
        <pc:spChg chg="add del">
          <ac:chgData name="Arthur sallier" userId="2a66a864239a52a1" providerId="LiveId" clId="{DE97C5E2-B034-4B53-BC4B-50C733DBB9F0}" dt="2023-05-14T13:31:05.455" v="91" actId="26606"/>
          <ac:spMkLst>
            <pc:docMk/>
            <pc:sldMk cId="819967769" sldId="256"/>
            <ac:spMk id="94" creationId="{41D85B1C-351E-49EF-BDB6-051F1B867EE3}"/>
          </ac:spMkLst>
        </pc:spChg>
        <pc:spChg chg="add del">
          <ac:chgData name="Arthur sallier" userId="2a66a864239a52a1" providerId="LiveId" clId="{DE97C5E2-B034-4B53-BC4B-50C733DBB9F0}" dt="2023-05-14T13:37:20.219" v="110"/>
          <ac:spMkLst>
            <pc:docMk/>
            <pc:sldMk cId="819967769" sldId="256"/>
            <ac:spMk id="96" creationId="{2B94C19D-E7A2-4CDE-A897-35F2BC959B9A}"/>
          </ac:spMkLst>
        </pc:spChg>
        <pc:grpChg chg="add del">
          <ac:chgData name="Arthur sallier" userId="2a66a864239a52a1" providerId="LiveId" clId="{DE97C5E2-B034-4B53-BC4B-50C733DBB9F0}" dt="2023-05-14T13:30:58.175" v="87" actId="26606"/>
          <ac:grpSpMkLst>
            <pc:docMk/>
            <pc:sldMk cId="819967769" sldId="256"/>
            <ac:grpSpMk id="33" creationId="{0D2C6055-EB42-4E7C-B358-308A54C713E3}"/>
          </ac:grpSpMkLst>
        </pc:grpChg>
        <pc:grpChg chg="add del">
          <ac:chgData name="Arthur sallier" userId="2a66a864239a52a1" providerId="LiveId" clId="{DE97C5E2-B034-4B53-BC4B-50C733DBB9F0}" dt="2023-05-14T13:30:58.175" v="87" actId="26606"/>
          <ac:grpSpMkLst>
            <pc:docMk/>
            <pc:sldMk cId="819967769" sldId="256"/>
            <ac:grpSpMk id="41" creationId="{BA1AA859-8E3B-49BF-83F6-ADF050A2CF37}"/>
          </ac:grpSpMkLst>
        </pc:grpChg>
        <pc:grpChg chg="add del">
          <ac:chgData name="Arthur sallier" userId="2a66a864239a52a1" providerId="LiveId" clId="{DE97C5E2-B034-4B53-BC4B-50C733DBB9F0}" dt="2023-05-14T13:30:59.758" v="89" actId="26606"/>
          <ac:grpSpMkLst>
            <pc:docMk/>
            <pc:sldMk cId="819967769" sldId="256"/>
            <ac:grpSpMk id="55" creationId="{75E99E3F-7A89-4769-AAB0-DC0E42BE12E3}"/>
          </ac:grpSpMkLst>
        </pc:grpChg>
        <pc:grpChg chg="add del">
          <ac:chgData name="Arthur sallier" userId="2a66a864239a52a1" providerId="LiveId" clId="{DE97C5E2-B034-4B53-BC4B-50C733DBB9F0}" dt="2023-05-14T13:30:59.758" v="89" actId="26606"/>
          <ac:grpSpMkLst>
            <pc:docMk/>
            <pc:sldMk cId="819967769" sldId="256"/>
            <ac:grpSpMk id="75" creationId="{21B67326-1D79-49D3-9B25-28080FDFF9BB}"/>
          </ac:grpSpMkLst>
        </pc:grpChg>
        <pc:grpChg chg="add del">
          <ac:chgData name="Arthur sallier" userId="2a66a864239a52a1" providerId="LiveId" clId="{DE97C5E2-B034-4B53-BC4B-50C733DBB9F0}" dt="2023-05-14T13:31:05.455" v="91" actId="26606"/>
          <ac:grpSpMkLst>
            <pc:docMk/>
            <pc:sldMk cId="819967769" sldId="256"/>
            <ac:grpSpMk id="81" creationId="{C7B8B13B-100F-477D-BF8C-4E0F674680EE}"/>
          </ac:grpSpMkLst>
        </pc:grpChg>
        <pc:grpChg chg="add del">
          <ac:chgData name="Arthur sallier" userId="2a66a864239a52a1" providerId="LiveId" clId="{DE97C5E2-B034-4B53-BC4B-50C733DBB9F0}" dt="2023-05-14T13:31:05.455" v="91" actId="26606"/>
          <ac:grpSpMkLst>
            <pc:docMk/>
            <pc:sldMk cId="819967769" sldId="256"/>
            <ac:grpSpMk id="91" creationId="{E4EAF9E2-F535-4C56-ABAB-48DD8688D098}"/>
          </ac:grpSpMkLst>
        </pc:grpChg>
        <pc:grpChg chg="add del">
          <ac:chgData name="Arthur sallier" userId="2a66a864239a52a1" providerId="LiveId" clId="{DE97C5E2-B034-4B53-BC4B-50C733DBB9F0}" dt="2023-05-14T13:37:20.219" v="110"/>
          <ac:grpSpMkLst>
            <pc:docMk/>
            <pc:sldMk cId="819967769" sldId="256"/>
            <ac:grpSpMk id="97" creationId="{75E99E3F-7A89-4769-AAB0-DC0E42BE12E3}"/>
          </ac:grpSpMkLst>
        </pc:grpChg>
        <pc:grpChg chg="add del">
          <ac:chgData name="Arthur sallier" userId="2a66a864239a52a1" providerId="LiveId" clId="{DE97C5E2-B034-4B53-BC4B-50C733DBB9F0}" dt="2023-05-14T13:37:20.219" v="110"/>
          <ac:grpSpMkLst>
            <pc:docMk/>
            <pc:sldMk cId="819967769" sldId="256"/>
            <ac:grpSpMk id="117" creationId="{21B67326-1D79-49D3-9B25-28080FDFF9BB}"/>
          </ac:grpSpMkLst>
        </pc:grpChg>
        <pc:picChg chg="add mod ord">
          <ac:chgData name="Arthur sallier" userId="2a66a864239a52a1" providerId="LiveId" clId="{DE97C5E2-B034-4B53-BC4B-50C733DBB9F0}" dt="2023-05-14T13:31:05.475" v="92" actId="26606"/>
          <ac:picMkLst>
            <pc:docMk/>
            <pc:sldMk cId="819967769" sldId="256"/>
            <ac:picMk id="5" creationId="{D1C41DCE-CD32-498A-E9DD-BE0DCA32B09D}"/>
          </ac:picMkLst>
        </pc:picChg>
      </pc:sldChg>
      <pc:sldChg chg="addSp delSp modSp new mod">
        <pc:chgData name="Arthur sallier" userId="2a66a864239a52a1" providerId="LiveId" clId="{DE97C5E2-B034-4B53-BC4B-50C733DBB9F0}" dt="2023-05-30T20:26:37.273" v="5048" actId="14100"/>
        <pc:sldMkLst>
          <pc:docMk/>
          <pc:sldMk cId="572636366" sldId="257"/>
        </pc:sldMkLst>
        <pc:spChg chg="mod">
          <ac:chgData name="Arthur sallier" userId="2a66a864239a52a1" providerId="LiveId" clId="{DE97C5E2-B034-4B53-BC4B-50C733DBB9F0}" dt="2023-05-14T13:39:26.641" v="173" actId="1076"/>
          <ac:spMkLst>
            <pc:docMk/>
            <pc:sldMk cId="572636366" sldId="257"/>
            <ac:spMk id="2" creationId="{C51FA012-65D9-541A-3CB7-4A091A914805}"/>
          </ac:spMkLst>
        </pc:spChg>
        <pc:spChg chg="mod">
          <ac:chgData name="Arthur sallier" userId="2a66a864239a52a1" providerId="LiveId" clId="{DE97C5E2-B034-4B53-BC4B-50C733DBB9F0}" dt="2023-05-14T13:42:24.269" v="186" actId="1076"/>
          <ac:spMkLst>
            <pc:docMk/>
            <pc:sldMk cId="572636366" sldId="257"/>
            <ac:spMk id="3" creationId="{11BBA88B-8C17-CF29-C7BA-560641397C0B}"/>
          </ac:spMkLst>
        </pc:spChg>
        <pc:picChg chg="add del mod">
          <ac:chgData name="Arthur sallier" userId="2a66a864239a52a1" providerId="LiveId" clId="{DE97C5E2-B034-4B53-BC4B-50C733DBB9F0}" dt="2023-05-14T13:40:27.289" v="177" actId="478"/>
          <ac:picMkLst>
            <pc:docMk/>
            <pc:sldMk cId="572636366" sldId="257"/>
            <ac:picMk id="4" creationId="{8B28E0EA-E916-8706-F877-3A161117697B}"/>
          </ac:picMkLst>
        </pc:picChg>
        <pc:picChg chg="add mod">
          <ac:chgData name="Arthur sallier" userId="2a66a864239a52a1" providerId="LiveId" clId="{DE97C5E2-B034-4B53-BC4B-50C733DBB9F0}" dt="2023-05-30T19:04:37.281" v="4708" actId="1076"/>
          <ac:picMkLst>
            <pc:docMk/>
            <pc:sldMk cId="572636366" sldId="257"/>
            <ac:picMk id="4" creationId="{9EBAFD31-388D-48E6-B655-3E39F07AE7FD}"/>
          </ac:picMkLst>
        </pc:picChg>
        <pc:picChg chg="add mod">
          <ac:chgData name="Arthur sallier" userId="2a66a864239a52a1" providerId="LiveId" clId="{DE97C5E2-B034-4B53-BC4B-50C733DBB9F0}" dt="2023-05-30T19:08:34.091" v="4754"/>
          <ac:picMkLst>
            <pc:docMk/>
            <pc:sldMk cId="572636366" sldId="257"/>
            <ac:picMk id="5" creationId="{25F731E4-BBFE-F336-C146-B6931B1C95F8}"/>
          </ac:picMkLst>
        </pc:picChg>
        <pc:picChg chg="add mod">
          <ac:chgData name="Arthur sallier" userId="2a66a864239a52a1" providerId="LiveId" clId="{DE97C5E2-B034-4B53-BC4B-50C733DBB9F0}" dt="2023-05-30T20:26:37.273" v="5048" actId="14100"/>
          <ac:picMkLst>
            <pc:docMk/>
            <pc:sldMk cId="572636366" sldId="257"/>
            <ac:picMk id="1026" creationId="{4FEDB422-432E-2562-B8CC-0AF7568C97C1}"/>
          </ac:picMkLst>
        </pc:picChg>
      </pc:sldChg>
      <pc:sldChg chg="addSp delSp modSp new add del mod">
        <pc:chgData name="Arthur sallier" userId="2a66a864239a52a1" providerId="LiveId" clId="{DE97C5E2-B034-4B53-BC4B-50C733DBB9F0}" dt="2023-05-30T19:05:19.900" v="4712"/>
        <pc:sldMkLst>
          <pc:docMk/>
          <pc:sldMk cId="3739917051" sldId="258"/>
        </pc:sldMkLst>
        <pc:spChg chg="mod">
          <ac:chgData name="Arthur sallier" userId="2a66a864239a52a1" providerId="LiveId" clId="{DE97C5E2-B034-4B53-BC4B-50C733DBB9F0}" dt="2023-05-30T16:58:35.133" v="3160" actId="20577"/>
          <ac:spMkLst>
            <pc:docMk/>
            <pc:sldMk cId="3739917051" sldId="258"/>
            <ac:spMk id="2" creationId="{DD0A77A4-C374-EC1B-B4D1-E80E0383867A}"/>
          </ac:spMkLst>
        </pc:spChg>
        <pc:spChg chg="add del mod">
          <ac:chgData name="Arthur sallier" userId="2a66a864239a52a1" providerId="LiveId" clId="{DE97C5E2-B034-4B53-BC4B-50C733DBB9F0}" dt="2023-05-30T16:18:25.224" v="2818" actId="478"/>
          <ac:spMkLst>
            <pc:docMk/>
            <pc:sldMk cId="3739917051" sldId="258"/>
            <ac:spMk id="3" creationId="{7E5EF3C5-4C89-0AC1-4820-4765892B0322}"/>
          </ac:spMkLst>
        </pc:spChg>
        <pc:spChg chg="add del mod">
          <ac:chgData name="Arthur sallier" userId="2a66a864239a52a1" providerId="LiveId" clId="{DE97C5E2-B034-4B53-BC4B-50C733DBB9F0}" dt="2023-05-30T16:19:05.273" v="2827"/>
          <ac:spMkLst>
            <pc:docMk/>
            <pc:sldMk cId="3739917051" sldId="258"/>
            <ac:spMk id="5" creationId="{B56D52E7-83E1-2A83-2FA3-E11089F27D8F}"/>
          </ac:spMkLst>
        </pc:spChg>
        <pc:spChg chg="add del mod">
          <ac:chgData name="Arthur sallier" userId="2a66a864239a52a1" providerId="LiveId" clId="{DE97C5E2-B034-4B53-BC4B-50C733DBB9F0}" dt="2023-05-30T16:19:05.273" v="2827"/>
          <ac:spMkLst>
            <pc:docMk/>
            <pc:sldMk cId="3739917051" sldId="258"/>
            <ac:spMk id="6" creationId="{06B6B2DA-0518-C97D-84A9-86F58D6EA089}"/>
          </ac:spMkLst>
        </pc:spChg>
        <pc:spChg chg="add mod">
          <ac:chgData name="Arthur sallier" userId="2a66a864239a52a1" providerId="LiveId" clId="{DE97C5E2-B034-4B53-BC4B-50C733DBB9F0}" dt="2023-05-30T16:19:12.205" v="2885" actId="1036"/>
          <ac:spMkLst>
            <pc:docMk/>
            <pc:sldMk cId="3739917051" sldId="258"/>
            <ac:spMk id="7" creationId="{83608E4E-94D1-39A2-901F-77431F3A5AF7}"/>
          </ac:spMkLst>
        </pc:spChg>
        <pc:spChg chg="add mod">
          <ac:chgData name="Arthur sallier" userId="2a66a864239a52a1" providerId="LiveId" clId="{DE97C5E2-B034-4B53-BC4B-50C733DBB9F0}" dt="2023-05-30T16:19:12.205" v="2885" actId="1036"/>
          <ac:spMkLst>
            <pc:docMk/>
            <pc:sldMk cId="3739917051" sldId="258"/>
            <ac:spMk id="8" creationId="{D0C88B8E-1139-C919-32A1-92FC08E63C3D}"/>
          </ac:spMkLst>
        </pc:spChg>
        <pc:spChg chg="add mod">
          <ac:chgData name="Arthur sallier" userId="2a66a864239a52a1" providerId="LiveId" clId="{DE97C5E2-B034-4B53-BC4B-50C733DBB9F0}" dt="2023-05-14T13:48:11.899" v="381" actId="14100"/>
          <ac:spMkLst>
            <pc:docMk/>
            <pc:sldMk cId="3739917051" sldId="258"/>
            <ac:spMk id="13" creationId="{46B7CAED-A6EE-86A1-BABE-259983101696}"/>
          </ac:spMkLst>
        </pc:spChg>
        <pc:picChg chg="add del mod">
          <ac:chgData name="Arthur sallier" userId="2a66a864239a52a1" providerId="LiveId" clId="{DE97C5E2-B034-4B53-BC4B-50C733DBB9F0}" dt="2023-05-30T16:26:24.598" v="2889" actId="478"/>
          <ac:picMkLst>
            <pc:docMk/>
            <pc:sldMk cId="3739917051" sldId="258"/>
            <ac:picMk id="4" creationId="{B0E77FC9-7045-5B94-4F10-B963BE898BD5}"/>
          </ac:picMkLst>
        </pc:picChg>
        <pc:picChg chg="add mod">
          <ac:chgData name="Arthur sallier" userId="2a66a864239a52a1" providerId="LiveId" clId="{DE97C5E2-B034-4B53-BC4B-50C733DBB9F0}" dt="2023-05-30T18:35:02.768" v="4349" actId="1076"/>
          <ac:picMkLst>
            <pc:docMk/>
            <pc:sldMk cId="3739917051" sldId="258"/>
            <ac:picMk id="10" creationId="{DF6AA6A1-84B5-23F5-3224-594AB425B6C9}"/>
          </ac:picMkLst>
        </pc:picChg>
        <pc:picChg chg="add mod">
          <ac:chgData name="Arthur sallier" userId="2a66a864239a52a1" providerId="LiveId" clId="{DE97C5E2-B034-4B53-BC4B-50C733DBB9F0}" dt="2023-05-30T19:05:19.900" v="4712"/>
          <ac:picMkLst>
            <pc:docMk/>
            <pc:sldMk cId="3739917051" sldId="258"/>
            <ac:picMk id="11" creationId="{C50F0500-C389-DBDC-AA0E-7E7910C2720D}"/>
          </ac:picMkLst>
        </pc:picChg>
        <pc:picChg chg="add mod">
          <ac:chgData name="Arthur sallier" userId="2a66a864239a52a1" providerId="LiveId" clId="{DE97C5E2-B034-4B53-BC4B-50C733DBB9F0}" dt="2023-05-30T18:35:03.133" v="4350" actId="1076"/>
          <ac:picMkLst>
            <pc:docMk/>
            <pc:sldMk cId="3739917051" sldId="258"/>
            <ac:picMk id="1026" creationId="{DFAA47A9-AD60-7419-8B74-C0AED18B03A9}"/>
          </ac:picMkLst>
        </pc:picChg>
        <pc:inkChg chg="add del">
          <ac:chgData name="Arthur sallier" userId="2a66a864239a52a1" providerId="LiveId" clId="{DE97C5E2-B034-4B53-BC4B-50C733DBB9F0}" dt="2023-05-14T13:44:11.089" v="329" actId="9405"/>
          <ac:inkMkLst>
            <pc:docMk/>
            <pc:sldMk cId="3739917051" sldId="258"/>
            <ac:inkMk id="4" creationId="{6A945DF3-4487-BFA7-220A-F26982ACAA85}"/>
          </ac:inkMkLst>
        </pc:inkChg>
        <pc:inkChg chg="add del">
          <ac:chgData name="Arthur sallier" userId="2a66a864239a52a1" providerId="LiveId" clId="{DE97C5E2-B034-4B53-BC4B-50C733DBB9F0}" dt="2023-05-14T13:44:56.315" v="331" actId="9405"/>
          <ac:inkMkLst>
            <pc:docMk/>
            <pc:sldMk cId="3739917051" sldId="258"/>
            <ac:inkMk id="5" creationId="{0080F8C4-FC9B-F481-EF35-40BCD98F5FC0}"/>
          </ac:inkMkLst>
        </pc:inkChg>
        <pc:inkChg chg="add del">
          <ac:chgData name="Arthur sallier" userId="2a66a864239a52a1" providerId="LiveId" clId="{DE97C5E2-B034-4B53-BC4B-50C733DBB9F0}" dt="2023-05-14T13:45:05.995" v="345" actId="9405"/>
          <ac:inkMkLst>
            <pc:docMk/>
            <pc:sldMk cId="3739917051" sldId="258"/>
            <ac:inkMk id="6" creationId="{0FA8D096-BF3D-F03A-35C7-26422405407D}"/>
          </ac:inkMkLst>
        </pc:inkChg>
        <pc:inkChg chg="add del">
          <ac:chgData name="Arthur sallier" userId="2a66a864239a52a1" providerId="LiveId" clId="{DE97C5E2-B034-4B53-BC4B-50C733DBB9F0}" dt="2023-05-14T13:45:05.522" v="344" actId="9405"/>
          <ac:inkMkLst>
            <pc:docMk/>
            <pc:sldMk cId="3739917051" sldId="258"/>
            <ac:inkMk id="7" creationId="{29FD287F-D30B-30E9-8819-C9A1658846C6}"/>
          </ac:inkMkLst>
        </pc:inkChg>
        <pc:inkChg chg="add del">
          <ac:chgData name="Arthur sallier" userId="2a66a864239a52a1" providerId="LiveId" clId="{DE97C5E2-B034-4B53-BC4B-50C733DBB9F0}" dt="2023-05-14T13:45:05.176" v="343" actId="9405"/>
          <ac:inkMkLst>
            <pc:docMk/>
            <pc:sldMk cId="3739917051" sldId="258"/>
            <ac:inkMk id="8" creationId="{0849F4AB-1684-BC6D-9A89-A02A276DDA8B}"/>
          </ac:inkMkLst>
        </pc:inkChg>
        <pc:inkChg chg="add del">
          <ac:chgData name="Arthur sallier" userId="2a66a864239a52a1" providerId="LiveId" clId="{DE97C5E2-B034-4B53-BC4B-50C733DBB9F0}" dt="2023-05-14T13:45:04.829" v="342" actId="9405"/>
          <ac:inkMkLst>
            <pc:docMk/>
            <pc:sldMk cId="3739917051" sldId="258"/>
            <ac:inkMk id="9" creationId="{A1667A81-A640-79A9-3870-3AEE2B3AF4D0}"/>
          </ac:inkMkLst>
        </pc:inkChg>
        <pc:inkChg chg="add del">
          <ac:chgData name="Arthur sallier" userId="2a66a864239a52a1" providerId="LiveId" clId="{DE97C5E2-B034-4B53-BC4B-50C733DBB9F0}" dt="2023-05-14T13:45:04.475" v="341" actId="9405"/>
          <ac:inkMkLst>
            <pc:docMk/>
            <pc:sldMk cId="3739917051" sldId="258"/>
            <ac:inkMk id="10" creationId="{613DAD68-1E7C-9DEF-C352-6666DC37D375}"/>
          </ac:inkMkLst>
        </pc:inkChg>
        <pc:inkChg chg="add del">
          <ac:chgData name="Arthur sallier" userId="2a66a864239a52a1" providerId="LiveId" clId="{DE97C5E2-B034-4B53-BC4B-50C733DBB9F0}" dt="2023-05-14T13:45:04.244" v="340" actId="9405"/>
          <ac:inkMkLst>
            <pc:docMk/>
            <pc:sldMk cId="3739917051" sldId="258"/>
            <ac:inkMk id="11" creationId="{0D5B0C58-DC46-D552-958B-16AF128DF15C}"/>
          </ac:inkMkLst>
        </pc:inkChg>
        <pc:inkChg chg="add del">
          <ac:chgData name="Arthur sallier" userId="2a66a864239a52a1" providerId="LiveId" clId="{DE97C5E2-B034-4B53-BC4B-50C733DBB9F0}" dt="2023-05-14T13:45:03.867" v="339" actId="9405"/>
          <ac:inkMkLst>
            <pc:docMk/>
            <pc:sldMk cId="3739917051" sldId="258"/>
            <ac:inkMk id="12" creationId="{49899EBF-F3B2-32EE-BD10-038647889CB3}"/>
          </ac:inkMkLst>
        </pc:inkChg>
      </pc:sldChg>
      <pc:sldChg chg="addSp delSp modSp add del mod">
        <pc:chgData name="Arthur sallier" userId="2a66a864239a52a1" providerId="LiveId" clId="{DE97C5E2-B034-4B53-BC4B-50C733DBB9F0}" dt="2023-05-30T16:26:59.290" v="2896" actId="47"/>
        <pc:sldMkLst>
          <pc:docMk/>
          <pc:sldMk cId="2201554886" sldId="259"/>
        </pc:sldMkLst>
        <pc:spChg chg="mod">
          <ac:chgData name="Arthur sallier" userId="2a66a864239a52a1" providerId="LiveId" clId="{DE97C5E2-B034-4B53-BC4B-50C733DBB9F0}" dt="2023-05-14T13:53:38.734" v="447" actId="20577"/>
          <ac:spMkLst>
            <pc:docMk/>
            <pc:sldMk cId="2201554886" sldId="259"/>
            <ac:spMk id="2" creationId="{DD0A77A4-C374-EC1B-B4D1-E80E0383867A}"/>
          </ac:spMkLst>
        </pc:spChg>
        <pc:spChg chg="del">
          <ac:chgData name="Arthur sallier" userId="2a66a864239a52a1" providerId="LiveId" clId="{DE97C5E2-B034-4B53-BC4B-50C733DBB9F0}" dt="2023-05-14T13:52:40.143" v="424" actId="478"/>
          <ac:spMkLst>
            <pc:docMk/>
            <pc:sldMk cId="2201554886" sldId="259"/>
            <ac:spMk id="3" creationId="{7E5EF3C5-4C89-0AC1-4820-4765892B0322}"/>
          </ac:spMkLst>
        </pc:spChg>
        <pc:spChg chg="mod">
          <ac:chgData name="Arthur sallier" userId="2a66a864239a52a1" providerId="LiveId" clId="{DE97C5E2-B034-4B53-BC4B-50C733DBB9F0}" dt="2023-05-14T13:48:28.701" v="422" actId="14100"/>
          <ac:spMkLst>
            <pc:docMk/>
            <pc:sldMk cId="2201554886" sldId="259"/>
            <ac:spMk id="13" creationId="{46B7CAED-A6EE-86A1-BABE-259983101696}"/>
          </ac:spMkLst>
        </pc:spChg>
        <pc:picChg chg="add del mod">
          <ac:chgData name="Arthur sallier" userId="2a66a864239a52a1" providerId="LiveId" clId="{DE97C5E2-B034-4B53-BC4B-50C733DBB9F0}" dt="2023-05-30T16:18:41.779" v="2823" actId="21"/>
          <ac:picMkLst>
            <pc:docMk/>
            <pc:sldMk cId="2201554886" sldId="259"/>
            <ac:picMk id="5" creationId="{5DD713C1-A77E-8FD2-C760-696086395454}"/>
          </ac:picMkLst>
        </pc:picChg>
      </pc:sldChg>
      <pc:sldChg chg="addSp delSp modSp add mod">
        <pc:chgData name="Arthur sallier" userId="2a66a864239a52a1" providerId="LiveId" clId="{DE97C5E2-B034-4B53-BC4B-50C733DBB9F0}" dt="2023-05-30T19:05:28.092" v="4714"/>
        <pc:sldMkLst>
          <pc:docMk/>
          <pc:sldMk cId="3900529298" sldId="260"/>
        </pc:sldMkLst>
        <pc:spChg chg="mod">
          <ac:chgData name="Arthur sallier" userId="2a66a864239a52a1" providerId="LiveId" clId="{DE97C5E2-B034-4B53-BC4B-50C733DBB9F0}" dt="2023-05-14T15:07:22.592" v="2136" actId="20577"/>
          <ac:spMkLst>
            <pc:docMk/>
            <pc:sldMk cId="3900529298" sldId="260"/>
            <ac:spMk id="2" creationId="{DD0A77A4-C374-EC1B-B4D1-E80E0383867A}"/>
          </ac:spMkLst>
        </pc:spChg>
        <pc:picChg chg="add del mod">
          <ac:chgData name="Arthur sallier" userId="2a66a864239a52a1" providerId="LiveId" clId="{DE97C5E2-B034-4B53-BC4B-50C733DBB9F0}" dt="2023-05-30T19:05:28.092" v="4714"/>
          <ac:picMkLst>
            <pc:docMk/>
            <pc:sldMk cId="3900529298" sldId="260"/>
            <ac:picMk id="3" creationId="{3C9F8F2B-9EB0-980E-AC1F-A0C1D92D8A0E}"/>
          </ac:picMkLst>
        </pc:picChg>
        <pc:picChg chg="add mod ord">
          <ac:chgData name="Arthur sallier" userId="2a66a864239a52a1" providerId="LiveId" clId="{DE97C5E2-B034-4B53-BC4B-50C733DBB9F0}" dt="2023-05-14T14:05:50.794" v="536" actId="167"/>
          <ac:picMkLst>
            <pc:docMk/>
            <pc:sldMk cId="3900529298" sldId="260"/>
            <ac:picMk id="4" creationId="{0A10A3EB-5B1F-361C-9D76-C43CC4AA92F9}"/>
          </ac:picMkLst>
        </pc:picChg>
        <pc:picChg chg="del">
          <ac:chgData name="Arthur sallier" userId="2a66a864239a52a1" providerId="LiveId" clId="{DE97C5E2-B034-4B53-BC4B-50C733DBB9F0}" dt="2023-05-14T13:53:45.699" v="448" actId="478"/>
          <ac:picMkLst>
            <pc:docMk/>
            <pc:sldMk cId="3900529298" sldId="260"/>
            <ac:picMk id="5" creationId="{5DD713C1-A77E-8FD2-C760-696086395454}"/>
          </ac:picMkLst>
        </pc:picChg>
        <pc:picChg chg="add del mod">
          <ac:chgData name="Arthur sallier" userId="2a66a864239a52a1" providerId="LiveId" clId="{DE97C5E2-B034-4B53-BC4B-50C733DBB9F0}" dt="2023-05-14T14:04:43.266" v="455" actId="478"/>
          <ac:picMkLst>
            <pc:docMk/>
            <pc:sldMk cId="3900529298" sldId="260"/>
            <ac:picMk id="2050" creationId="{F413B89F-E86F-3FE7-56A2-24C97ECCFFAB}"/>
          </ac:picMkLst>
        </pc:picChg>
      </pc:sldChg>
      <pc:sldChg chg="addSp delSp modSp add del mod">
        <pc:chgData name="Arthur sallier" userId="2a66a864239a52a1" providerId="LiveId" clId="{DE97C5E2-B034-4B53-BC4B-50C733DBB9F0}" dt="2023-05-30T16:27:09.299" v="2897" actId="47"/>
        <pc:sldMkLst>
          <pc:docMk/>
          <pc:sldMk cId="2311428643" sldId="261"/>
        </pc:sldMkLst>
        <pc:spChg chg="mod">
          <ac:chgData name="Arthur sallier" userId="2a66a864239a52a1" providerId="LiveId" clId="{DE97C5E2-B034-4B53-BC4B-50C733DBB9F0}" dt="2023-05-14T15:07:26.338" v="2141" actId="20577"/>
          <ac:spMkLst>
            <pc:docMk/>
            <pc:sldMk cId="2311428643" sldId="261"/>
            <ac:spMk id="2" creationId="{DD0A77A4-C374-EC1B-B4D1-E80E0383867A}"/>
          </ac:spMkLst>
        </pc:spChg>
        <pc:spChg chg="add mod">
          <ac:chgData name="Arthur sallier" userId="2a66a864239a52a1" providerId="LiveId" clId="{DE97C5E2-B034-4B53-BC4B-50C733DBB9F0}" dt="2023-05-14T14:07:10.113" v="597" actId="14100"/>
          <ac:spMkLst>
            <pc:docMk/>
            <pc:sldMk cId="2311428643" sldId="261"/>
            <ac:spMk id="3" creationId="{A293A98B-75EF-FFAE-82C3-661E0C80BD3C}"/>
          </ac:spMkLst>
        </pc:spChg>
        <pc:picChg chg="add del">
          <ac:chgData name="Arthur sallier" userId="2a66a864239a52a1" providerId="LiveId" clId="{DE97C5E2-B034-4B53-BC4B-50C733DBB9F0}" dt="2023-05-14T15:00:06.184" v="1764"/>
          <ac:picMkLst>
            <pc:docMk/>
            <pc:sldMk cId="2311428643" sldId="261"/>
            <ac:picMk id="4098" creationId="{A3B3E2B4-865B-D176-6372-794565FB2866}"/>
          </ac:picMkLst>
        </pc:picChg>
      </pc:sldChg>
      <pc:sldChg chg="addSp delSp modSp add mod">
        <pc:chgData name="Arthur sallier" userId="2a66a864239a52a1" providerId="LiveId" clId="{DE97C5E2-B034-4B53-BC4B-50C733DBB9F0}" dt="2023-05-30T19:05:34.742" v="4717" actId="478"/>
        <pc:sldMkLst>
          <pc:docMk/>
          <pc:sldMk cId="1678305265" sldId="262"/>
        </pc:sldMkLst>
        <pc:spChg chg="mod">
          <ac:chgData name="Arthur sallier" userId="2a66a864239a52a1" providerId="LiveId" clId="{DE97C5E2-B034-4B53-BC4B-50C733DBB9F0}" dt="2023-05-30T16:55:35.680" v="3117" actId="20577"/>
          <ac:spMkLst>
            <pc:docMk/>
            <pc:sldMk cId="1678305265" sldId="262"/>
            <ac:spMk id="2" creationId="{DD0A77A4-C374-EC1B-B4D1-E80E0383867A}"/>
          </ac:spMkLst>
        </pc:spChg>
        <pc:spChg chg="del">
          <ac:chgData name="Arthur sallier" userId="2a66a864239a52a1" providerId="LiveId" clId="{DE97C5E2-B034-4B53-BC4B-50C733DBB9F0}" dt="2023-05-14T14:07:40.500" v="621" actId="478"/>
          <ac:spMkLst>
            <pc:docMk/>
            <pc:sldMk cId="1678305265" sldId="262"/>
            <ac:spMk id="3" creationId="{A293A98B-75EF-FFAE-82C3-661E0C80BD3C}"/>
          </ac:spMkLst>
        </pc:spChg>
        <pc:spChg chg="add del mod">
          <ac:chgData name="Arthur sallier" userId="2a66a864239a52a1" providerId="LiveId" clId="{DE97C5E2-B034-4B53-BC4B-50C733DBB9F0}" dt="2023-05-30T16:49:51.313" v="3081" actId="478"/>
          <ac:spMkLst>
            <pc:docMk/>
            <pc:sldMk cId="1678305265" sldId="262"/>
            <ac:spMk id="5" creationId="{5BE4F547-8629-B4AC-7757-F139CE36534C}"/>
          </ac:spMkLst>
        </pc:spChg>
        <pc:spChg chg="add del mod">
          <ac:chgData name="Arthur sallier" userId="2a66a864239a52a1" providerId="LiveId" clId="{DE97C5E2-B034-4B53-BC4B-50C733DBB9F0}" dt="2023-05-30T16:49:49.992" v="3080" actId="478"/>
          <ac:spMkLst>
            <pc:docMk/>
            <pc:sldMk cId="1678305265" sldId="262"/>
            <ac:spMk id="6" creationId="{7CD100FF-2483-A0E4-CBD6-6705295BB98B}"/>
          </ac:spMkLst>
        </pc:spChg>
        <pc:spChg chg="add del mod">
          <ac:chgData name="Arthur sallier" userId="2a66a864239a52a1" providerId="LiveId" clId="{DE97C5E2-B034-4B53-BC4B-50C733DBB9F0}" dt="2023-05-30T16:49:45.379" v="3077" actId="478"/>
          <ac:spMkLst>
            <pc:docMk/>
            <pc:sldMk cId="1678305265" sldId="262"/>
            <ac:spMk id="7" creationId="{B559DEB7-CA63-D4C9-3AC7-8B6564B28E03}"/>
          </ac:spMkLst>
        </pc:spChg>
        <pc:spChg chg="add del mod">
          <ac:chgData name="Arthur sallier" userId="2a66a864239a52a1" providerId="LiveId" clId="{DE97C5E2-B034-4B53-BC4B-50C733DBB9F0}" dt="2023-05-30T16:49:43.864" v="3076" actId="478"/>
          <ac:spMkLst>
            <pc:docMk/>
            <pc:sldMk cId="1678305265" sldId="262"/>
            <ac:spMk id="8" creationId="{425A3180-92BC-0CB6-AB83-9E6EB6CB75BE}"/>
          </ac:spMkLst>
        </pc:spChg>
        <pc:spChg chg="add del mod ord">
          <ac:chgData name="Arthur sallier" userId="2a66a864239a52a1" providerId="LiveId" clId="{DE97C5E2-B034-4B53-BC4B-50C733DBB9F0}" dt="2023-05-30T16:42:10.827" v="3035" actId="478"/>
          <ac:spMkLst>
            <pc:docMk/>
            <pc:sldMk cId="1678305265" sldId="262"/>
            <ac:spMk id="9" creationId="{52A48952-0BDB-54C8-69B5-F9E3CDB7DEDA}"/>
          </ac:spMkLst>
        </pc:spChg>
        <pc:spChg chg="add del mod">
          <ac:chgData name="Arthur sallier" userId="2a66a864239a52a1" providerId="LiveId" clId="{DE97C5E2-B034-4B53-BC4B-50C733DBB9F0}" dt="2023-05-30T19:05:34.742" v="4717" actId="478"/>
          <ac:spMkLst>
            <pc:docMk/>
            <pc:sldMk cId="1678305265" sldId="262"/>
            <ac:spMk id="10" creationId="{25327C1A-D1DE-AF90-6306-3460307528F4}"/>
          </ac:spMkLst>
        </pc:spChg>
        <pc:spChg chg="add del mod">
          <ac:chgData name="Arthur sallier" userId="2a66a864239a52a1" providerId="LiveId" clId="{DE97C5E2-B034-4B53-BC4B-50C733DBB9F0}" dt="2023-05-30T16:55:49.041" v="3129" actId="14100"/>
          <ac:spMkLst>
            <pc:docMk/>
            <pc:sldMk cId="1678305265" sldId="262"/>
            <ac:spMk id="13" creationId="{46B7CAED-A6EE-86A1-BABE-259983101696}"/>
          </ac:spMkLst>
        </pc:spChg>
        <pc:spChg chg="add del mod">
          <ac:chgData name="Arthur sallier" userId="2a66a864239a52a1" providerId="LiveId" clId="{DE97C5E2-B034-4B53-BC4B-50C733DBB9F0}" dt="2023-05-30T18:46:11.277" v="4386" actId="478"/>
          <ac:spMkLst>
            <pc:docMk/>
            <pc:sldMk cId="1678305265" sldId="262"/>
            <ac:spMk id="20" creationId="{00E5D24C-1858-F1A5-F4B9-21CDA0A5333E}"/>
          </ac:spMkLst>
        </pc:spChg>
        <pc:picChg chg="del">
          <ac:chgData name="Arthur sallier" userId="2a66a864239a52a1" providerId="LiveId" clId="{DE97C5E2-B034-4B53-BC4B-50C733DBB9F0}" dt="2023-05-14T14:07:18.230" v="599" actId="478"/>
          <ac:picMkLst>
            <pc:docMk/>
            <pc:sldMk cId="1678305265" sldId="262"/>
            <ac:picMk id="4" creationId="{0A10A3EB-5B1F-361C-9D76-C43CC4AA92F9}"/>
          </ac:picMkLst>
        </pc:picChg>
        <pc:picChg chg="add del mod">
          <ac:chgData name="Arthur sallier" userId="2a66a864239a52a1" providerId="LiveId" clId="{DE97C5E2-B034-4B53-BC4B-50C733DBB9F0}" dt="2023-05-30T16:49:40.940" v="3075" actId="478"/>
          <ac:picMkLst>
            <pc:docMk/>
            <pc:sldMk cId="1678305265" sldId="262"/>
            <ac:picMk id="4" creationId="{48DA95B1-2651-C036-3808-8AC0106BB122}"/>
          </ac:picMkLst>
        </pc:picChg>
        <pc:picChg chg="add del mod">
          <ac:chgData name="Arthur sallier" userId="2a66a864239a52a1" providerId="LiveId" clId="{DE97C5E2-B034-4B53-BC4B-50C733DBB9F0}" dt="2023-05-30T16:51:56.995" v="3089" actId="478"/>
          <ac:picMkLst>
            <pc:docMk/>
            <pc:sldMk cId="1678305265" sldId="262"/>
            <ac:picMk id="12" creationId="{25790BBB-D7B3-A8CC-02BC-CB00265F8CFB}"/>
          </ac:picMkLst>
        </pc:picChg>
        <pc:picChg chg="add mod">
          <ac:chgData name="Arthur sallier" userId="2a66a864239a52a1" providerId="LiveId" clId="{DE97C5E2-B034-4B53-BC4B-50C733DBB9F0}" dt="2023-05-30T16:55:09.193" v="3103" actId="1076"/>
          <ac:picMkLst>
            <pc:docMk/>
            <pc:sldMk cId="1678305265" sldId="262"/>
            <ac:picMk id="15" creationId="{34EF185A-9B80-96CE-9310-D8233177CFFC}"/>
          </ac:picMkLst>
        </pc:picChg>
        <pc:picChg chg="add mod">
          <ac:chgData name="Arthur sallier" userId="2a66a864239a52a1" providerId="LiveId" clId="{DE97C5E2-B034-4B53-BC4B-50C733DBB9F0}" dt="2023-05-30T16:54:59.869" v="3100" actId="1076"/>
          <ac:picMkLst>
            <pc:docMk/>
            <pc:sldMk cId="1678305265" sldId="262"/>
            <ac:picMk id="17" creationId="{76FA2A39-9399-4075-FC0E-7047635ACB89}"/>
          </ac:picMkLst>
        </pc:picChg>
        <pc:picChg chg="add del mod">
          <ac:chgData name="Arthur sallier" userId="2a66a864239a52a1" providerId="LiveId" clId="{DE97C5E2-B034-4B53-BC4B-50C733DBB9F0}" dt="2023-05-30T18:46:10.015" v="4385" actId="478"/>
          <ac:picMkLst>
            <pc:docMk/>
            <pc:sldMk cId="1678305265" sldId="262"/>
            <ac:picMk id="19" creationId="{55CE87C3-07F8-A209-698D-3BAB47D13447}"/>
          </ac:picMkLst>
        </pc:picChg>
        <pc:picChg chg="add mod">
          <ac:chgData name="Arthur sallier" userId="2a66a864239a52a1" providerId="LiveId" clId="{DE97C5E2-B034-4B53-BC4B-50C733DBB9F0}" dt="2023-05-30T19:05:31.900" v="4716"/>
          <ac:picMkLst>
            <pc:docMk/>
            <pc:sldMk cId="1678305265" sldId="262"/>
            <ac:picMk id="21" creationId="{98E29852-C6CB-A8EF-05FF-B533C76BEF22}"/>
          </ac:picMkLst>
        </pc:picChg>
      </pc:sldChg>
      <pc:sldChg chg="addSp modSp new mod ord">
        <pc:chgData name="Arthur sallier" userId="2a66a864239a52a1" providerId="LiveId" clId="{DE97C5E2-B034-4B53-BC4B-50C733DBB9F0}" dt="2023-05-30T19:07:58.108" v="4745"/>
        <pc:sldMkLst>
          <pc:docMk/>
          <pc:sldMk cId="3091794999" sldId="263"/>
        </pc:sldMkLst>
        <pc:spChg chg="mod">
          <ac:chgData name="Arthur sallier" userId="2a66a864239a52a1" providerId="LiveId" clId="{DE97C5E2-B034-4B53-BC4B-50C733DBB9F0}" dt="2023-05-14T14:51:11.981" v="1692" actId="14100"/>
          <ac:spMkLst>
            <pc:docMk/>
            <pc:sldMk cId="3091794999" sldId="263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14T15:09:08.331" v="2154" actId="5793"/>
          <ac:spMkLst>
            <pc:docMk/>
            <pc:sldMk cId="3091794999" sldId="263"/>
            <ac:spMk id="3" creationId="{9EB31C99-B43C-F170-5E33-C2A7993FA7A9}"/>
          </ac:spMkLst>
        </pc:spChg>
        <pc:picChg chg="add mod">
          <ac:chgData name="Arthur sallier" userId="2a66a864239a52a1" providerId="LiveId" clId="{DE97C5E2-B034-4B53-BC4B-50C733DBB9F0}" dt="2023-05-30T19:05:29.619" v="4715"/>
          <ac:picMkLst>
            <pc:docMk/>
            <pc:sldMk cId="3091794999" sldId="263"/>
            <ac:picMk id="4" creationId="{41BE9DD5-DC3E-0901-D7DD-3CCB6427C868}"/>
          </ac:picMkLst>
        </pc:picChg>
        <pc:picChg chg="add mod">
          <ac:chgData name="Arthur sallier" userId="2a66a864239a52a1" providerId="LiveId" clId="{DE97C5E2-B034-4B53-BC4B-50C733DBB9F0}" dt="2023-05-30T19:07:58.108" v="4745"/>
          <ac:picMkLst>
            <pc:docMk/>
            <pc:sldMk cId="3091794999" sldId="263"/>
            <ac:picMk id="5" creationId="{C50E3324-3C1D-EE9D-22F2-D1DDB7522264}"/>
          </ac:picMkLst>
        </pc:picChg>
      </pc:sldChg>
      <pc:sldChg chg="addSp delSp modSp add mod">
        <pc:chgData name="Arthur sallier" userId="2a66a864239a52a1" providerId="LiveId" clId="{DE97C5E2-B034-4B53-BC4B-50C733DBB9F0}" dt="2023-05-30T19:14:11.738" v="4908" actId="20577"/>
        <pc:sldMkLst>
          <pc:docMk/>
          <pc:sldMk cId="1301213521" sldId="264"/>
        </pc:sldMkLst>
        <pc:spChg chg="mod">
          <ac:chgData name="Arthur sallier" userId="2a66a864239a52a1" providerId="LiveId" clId="{DE97C5E2-B034-4B53-BC4B-50C733DBB9F0}" dt="2023-05-30T19:14:11.738" v="4908" actId="20577"/>
          <ac:spMkLst>
            <pc:docMk/>
            <pc:sldMk cId="1301213521" sldId="264"/>
            <ac:spMk id="2" creationId="{DD0A77A4-C374-EC1B-B4D1-E80E0383867A}"/>
          </ac:spMkLst>
        </pc:spChg>
        <pc:spChg chg="add mod">
          <ac:chgData name="Arthur sallier" userId="2a66a864239a52a1" providerId="LiveId" clId="{DE97C5E2-B034-4B53-BC4B-50C733DBB9F0}" dt="2023-05-30T16:39:53.314" v="3004" actId="1076"/>
          <ac:spMkLst>
            <pc:docMk/>
            <pc:sldMk cId="1301213521" sldId="264"/>
            <ac:spMk id="3" creationId="{141D0014-A516-D302-4C20-5BC817E1B8A9}"/>
          </ac:spMkLst>
        </pc:spChg>
        <pc:spChg chg="add del mod">
          <ac:chgData name="Arthur sallier" userId="2a66a864239a52a1" providerId="LiveId" clId="{DE97C5E2-B034-4B53-BC4B-50C733DBB9F0}" dt="2023-05-14T15:58:50.849" v="2470" actId="478"/>
          <ac:spMkLst>
            <pc:docMk/>
            <pc:sldMk cId="1301213521" sldId="264"/>
            <ac:spMk id="4" creationId="{1CE1241C-2A44-3A3D-75DB-ACBAC6092139}"/>
          </ac:spMkLst>
        </pc:spChg>
        <pc:spChg chg="del mod">
          <ac:chgData name="Arthur sallier" userId="2a66a864239a52a1" providerId="LiveId" clId="{DE97C5E2-B034-4B53-BC4B-50C733DBB9F0}" dt="2023-05-30T16:29:33.389" v="2932" actId="478"/>
          <ac:spMkLst>
            <pc:docMk/>
            <pc:sldMk cId="1301213521" sldId="264"/>
            <ac:spMk id="5" creationId="{5BE4F547-8629-B4AC-7757-F139CE36534C}"/>
          </ac:spMkLst>
        </pc:spChg>
        <pc:spChg chg="del">
          <ac:chgData name="Arthur sallier" userId="2a66a864239a52a1" providerId="LiveId" clId="{DE97C5E2-B034-4B53-BC4B-50C733DBB9F0}" dt="2023-05-14T14:20:27.492" v="1292" actId="478"/>
          <ac:spMkLst>
            <pc:docMk/>
            <pc:sldMk cId="1301213521" sldId="264"/>
            <ac:spMk id="6" creationId="{7CD100FF-2483-A0E4-CBD6-6705295BB98B}"/>
          </ac:spMkLst>
        </pc:spChg>
        <pc:spChg chg="del mod">
          <ac:chgData name="Arthur sallier" userId="2a66a864239a52a1" providerId="LiveId" clId="{DE97C5E2-B034-4B53-BC4B-50C733DBB9F0}" dt="2023-05-14T14:20:30.023" v="1294" actId="478"/>
          <ac:spMkLst>
            <pc:docMk/>
            <pc:sldMk cId="1301213521" sldId="264"/>
            <ac:spMk id="7" creationId="{B559DEB7-CA63-D4C9-3AC7-8B6564B28E03}"/>
          </ac:spMkLst>
        </pc:spChg>
        <pc:spChg chg="del">
          <ac:chgData name="Arthur sallier" userId="2a66a864239a52a1" providerId="LiveId" clId="{DE97C5E2-B034-4B53-BC4B-50C733DBB9F0}" dt="2023-05-14T14:20:33.696" v="1296" actId="478"/>
          <ac:spMkLst>
            <pc:docMk/>
            <pc:sldMk cId="1301213521" sldId="264"/>
            <ac:spMk id="8" creationId="{425A3180-92BC-0CB6-AB83-9E6EB6CB75BE}"/>
          </ac:spMkLst>
        </pc:spChg>
        <pc:spChg chg="del">
          <ac:chgData name="Arthur sallier" userId="2a66a864239a52a1" providerId="LiveId" clId="{DE97C5E2-B034-4B53-BC4B-50C733DBB9F0}" dt="2023-05-14T14:20:32.205" v="1295" actId="478"/>
          <ac:spMkLst>
            <pc:docMk/>
            <pc:sldMk cId="1301213521" sldId="264"/>
            <ac:spMk id="9" creationId="{52A48952-0BDB-54C8-69B5-F9E3CDB7DEDA}"/>
          </ac:spMkLst>
        </pc:spChg>
        <pc:spChg chg="del mod">
          <ac:chgData name="Arthur sallier" userId="2a66a864239a52a1" providerId="LiveId" clId="{DE97C5E2-B034-4B53-BC4B-50C733DBB9F0}" dt="2023-05-30T19:05:39.881" v="4718" actId="478"/>
          <ac:spMkLst>
            <pc:docMk/>
            <pc:sldMk cId="1301213521" sldId="264"/>
            <ac:spMk id="10" creationId="{25327C1A-D1DE-AF90-6306-3460307528F4}"/>
          </ac:spMkLst>
        </pc:spChg>
        <pc:spChg chg="mod">
          <ac:chgData name="Arthur sallier" userId="2a66a864239a52a1" providerId="LiveId" clId="{DE97C5E2-B034-4B53-BC4B-50C733DBB9F0}" dt="2023-05-30T16:28:50.648" v="2924" actId="14100"/>
          <ac:spMkLst>
            <pc:docMk/>
            <pc:sldMk cId="1301213521" sldId="264"/>
            <ac:spMk id="13" creationId="{46B7CAED-A6EE-86A1-BABE-259983101696}"/>
          </ac:spMkLst>
        </pc:spChg>
        <pc:spChg chg="add mod">
          <ac:chgData name="Arthur sallier" userId="2a66a864239a52a1" providerId="LiveId" clId="{DE97C5E2-B034-4B53-BC4B-50C733DBB9F0}" dt="2023-05-30T19:13:17.942" v="4901" actId="1076"/>
          <ac:spMkLst>
            <pc:docMk/>
            <pc:sldMk cId="1301213521" sldId="264"/>
            <ac:spMk id="17" creationId="{7B33796E-82F4-3177-F40F-73E1B1C3E161}"/>
          </ac:spMkLst>
        </pc:spChg>
        <pc:spChg chg="add mod">
          <ac:chgData name="Arthur sallier" userId="2a66a864239a52a1" providerId="LiveId" clId="{DE97C5E2-B034-4B53-BC4B-50C733DBB9F0}" dt="2023-05-30T19:13:17.942" v="4901" actId="1076"/>
          <ac:spMkLst>
            <pc:docMk/>
            <pc:sldMk cId="1301213521" sldId="264"/>
            <ac:spMk id="18" creationId="{86DA866D-2527-DD7C-C55D-350FBB384D3B}"/>
          </ac:spMkLst>
        </pc:spChg>
        <pc:spChg chg="add mod">
          <ac:chgData name="Arthur sallier" userId="2a66a864239a52a1" providerId="LiveId" clId="{DE97C5E2-B034-4B53-BC4B-50C733DBB9F0}" dt="2023-05-30T19:13:17.942" v="4901" actId="1076"/>
          <ac:spMkLst>
            <pc:docMk/>
            <pc:sldMk cId="1301213521" sldId="264"/>
            <ac:spMk id="19" creationId="{D925FF00-9FDE-7377-284A-1BC29CF95AD6}"/>
          </ac:spMkLst>
        </pc:spChg>
        <pc:spChg chg="add mod">
          <ac:chgData name="Arthur sallier" userId="2a66a864239a52a1" providerId="LiveId" clId="{DE97C5E2-B034-4B53-BC4B-50C733DBB9F0}" dt="2023-05-30T19:13:17.942" v="4901" actId="1076"/>
          <ac:spMkLst>
            <pc:docMk/>
            <pc:sldMk cId="1301213521" sldId="264"/>
            <ac:spMk id="20" creationId="{43982EE9-BA22-6237-E408-444067E28F2E}"/>
          </ac:spMkLst>
        </pc:spChg>
        <pc:spChg chg="add mod">
          <ac:chgData name="Arthur sallier" userId="2a66a864239a52a1" providerId="LiveId" clId="{DE97C5E2-B034-4B53-BC4B-50C733DBB9F0}" dt="2023-05-30T19:13:17.942" v="4901" actId="1076"/>
          <ac:spMkLst>
            <pc:docMk/>
            <pc:sldMk cId="1301213521" sldId="264"/>
            <ac:spMk id="21" creationId="{F6FD9AB8-3B73-A2A9-8034-C189B53C092F}"/>
          </ac:spMkLst>
        </pc:spChg>
        <pc:spChg chg="add mod">
          <ac:chgData name="Arthur sallier" userId="2a66a864239a52a1" providerId="LiveId" clId="{DE97C5E2-B034-4B53-BC4B-50C733DBB9F0}" dt="2023-05-30T19:13:17.942" v="4901" actId="1076"/>
          <ac:spMkLst>
            <pc:docMk/>
            <pc:sldMk cId="1301213521" sldId="264"/>
            <ac:spMk id="22" creationId="{31CD8054-9EA9-E7AD-BE91-D7EB948BBC27}"/>
          </ac:spMkLst>
        </pc:spChg>
        <pc:spChg chg="add mod">
          <ac:chgData name="Arthur sallier" userId="2a66a864239a52a1" providerId="LiveId" clId="{DE97C5E2-B034-4B53-BC4B-50C733DBB9F0}" dt="2023-05-30T19:13:17.942" v="4901" actId="1076"/>
          <ac:spMkLst>
            <pc:docMk/>
            <pc:sldMk cId="1301213521" sldId="264"/>
            <ac:spMk id="23" creationId="{5B700748-EAD2-467F-CE93-51A26648C83E}"/>
          </ac:spMkLst>
        </pc:spChg>
        <pc:spChg chg="add mod">
          <ac:chgData name="Arthur sallier" userId="2a66a864239a52a1" providerId="LiveId" clId="{DE97C5E2-B034-4B53-BC4B-50C733DBB9F0}" dt="2023-05-30T19:13:17.942" v="4901" actId="1076"/>
          <ac:spMkLst>
            <pc:docMk/>
            <pc:sldMk cId="1301213521" sldId="264"/>
            <ac:spMk id="24" creationId="{BEA5D4CF-4DCB-F9F5-9AF1-5DCF501115C6}"/>
          </ac:spMkLst>
        </pc:spChg>
        <pc:spChg chg="add mod">
          <ac:chgData name="Arthur sallier" userId="2a66a864239a52a1" providerId="LiveId" clId="{DE97C5E2-B034-4B53-BC4B-50C733DBB9F0}" dt="2023-05-30T19:13:17.942" v="4901" actId="1076"/>
          <ac:spMkLst>
            <pc:docMk/>
            <pc:sldMk cId="1301213521" sldId="264"/>
            <ac:spMk id="25" creationId="{6F6259B0-5835-7749-6506-6443A0F42A9C}"/>
          </ac:spMkLst>
        </pc:spChg>
        <pc:spChg chg="add mod">
          <ac:chgData name="Arthur sallier" userId="2a66a864239a52a1" providerId="LiveId" clId="{DE97C5E2-B034-4B53-BC4B-50C733DBB9F0}" dt="2023-05-30T19:13:17.942" v="4901" actId="1076"/>
          <ac:spMkLst>
            <pc:docMk/>
            <pc:sldMk cId="1301213521" sldId="264"/>
            <ac:spMk id="26" creationId="{6A89BB2B-938C-9654-F14C-4C47105BBF76}"/>
          </ac:spMkLst>
        </pc:spChg>
        <pc:graphicFrameChg chg="add del mod modGraphic">
          <ac:chgData name="Arthur sallier" userId="2a66a864239a52a1" providerId="LiveId" clId="{DE97C5E2-B034-4B53-BC4B-50C733DBB9F0}" dt="2023-05-30T16:30:40.560" v="2939" actId="478"/>
          <ac:graphicFrameMkLst>
            <pc:docMk/>
            <pc:sldMk cId="1301213521" sldId="264"/>
            <ac:graphicFrameMk id="6" creationId="{E1E779C1-A420-0B43-49E1-1EC35E44D318}"/>
          </ac:graphicFrameMkLst>
        </pc:graphicFrameChg>
        <pc:picChg chg="add del mod">
          <ac:chgData name="Arthur sallier" userId="2a66a864239a52a1" providerId="LiveId" clId="{DE97C5E2-B034-4B53-BC4B-50C733DBB9F0}" dt="2023-05-30T19:09:41.622" v="4769" actId="478"/>
          <ac:picMkLst>
            <pc:docMk/>
            <pc:sldMk cId="1301213521" sldId="264"/>
            <ac:picMk id="4" creationId="{B43B4773-106F-CFDD-98AF-D809A66FCDA3}"/>
          </ac:picMkLst>
        </pc:picChg>
        <pc:picChg chg="add mod modCrop">
          <ac:chgData name="Arthur sallier" userId="2a66a864239a52a1" providerId="LiveId" clId="{DE97C5E2-B034-4B53-BC4B-50C733DBB9F0}" dt="2023-05-30T19:14:03.124" v="4905" actId="1076"/>
          <ac:picMkLst>
            <pc:docMk/>
            <pc:sldMk cId="1301213521" sldId="264"/>
            <ac:picMk id="8" creationId="{799E85C6-248D-95D1-E29B-215BBC7D716C}"/>
          </ac:picMkLst>
        </pc:picChg>
        <pc:picChg chg="add mod modCrop">
          <ac:chgData name="Arthur sallier" userId="2a66a864239a52a1" providerId="LiveId" clId="{DE97C5E2-B034-4B53-BC4B-50C733DBB9F0}" dt="2023-05-30T19:13:41.250" v="4903" actId="1076"/>
          <ac:picMkLst>
            <pc:docMk/>
            <pc:sldMk cId="1301213521" sldId="264"/>
            <ac:picMk id="11" creationId="{1F7F1155-2019-6412-0163-B9ED65495E78}"/>
          </ac:picMkLst>
        </pc:picChg>
        <pc:picChg chg="add mod">
          <ac:chgData name="Arthur sallier" userId="2a66a864239a52a1" providerId="LiveId" clId="{DE97C5E2-B034-4B53-BC4B-50C733DBB9F0}" dt="2023-05-30T19:05:41.289" v="4719"/>
          <ac:picMkLst>
            <pc:docMk/>
            <pc:sldMk cId="1301213521" sldId="264"/>
            <ac:picMk id="12" creationId="{728D7E7F-FBE2-D4ED-4CF5-6E40C5F38959}"/>
          </ac:picMkLst>
        </pc:picChg>
        <pc:picChg chg="add del mod">
          <ac:chgData name="Arthur sallier" userId="2a66a864239a52a1" providerId="LiveId" clId="{DE97C5E2-B034-4B53-BC4B-50C733DBB9F0}" dt="2023-05-30T19:09:26.981" v="4763" actId="478"/>
          <ac:picMkLst>
            <pc:docMk/>
            <pc:sldMk cId="1301213521" sldId="264"/>
            <ac:picMk id="14" creationId="{2C6E8996-72C1-5593-9C7E-4F081CCABD09}"/>
          </ac:picMkLst>
        </pc:picChg>
        <pc:picChg chg="add mod">
          <ac:chgData name="Arthur sallier" userId="2a66a864239a52a1" providerId="LiveId" clId="{DE97C5E2-B034-4B53-BC4B-50C733DBB9F0}" dt="2023-05-30T19:13:22.024" v="4902" actId="1076"/>
          <ac:picMkLst>
            <pc:docMk/>
            <pc:sldMk cId="1301213521" sldId="264"/>
            <ac:picMk id="16" creationId="{1447321D-67E5-61A3-9DFC-7EA315AD42AA}"/>
          </ac:picMkLst>
        </pc:picChg>
      </pc:sldChg>
      <pc:sldChg chg="addSp modSp add mod ord">
        <pc:chgData name="Arthur sallier" userId="2a66a864239a52a1" providerId="LiveId" clId="{DE97C5E2-B034-4B53-BC4B-50C733DBB9F0}" dt="2023-05-30T19:08:01.786" v="4746"/>
        <pc:sldMkLst>
          <pc:docMk/>
          <pc:sldMk cId="3520403522" sldId="265"/>
        </pc:sldMkLst>
        <pc:spChg chg="mod">
          <ac:chgData name="Arthur sallier" userId="2a66a864239a52a1" providerId="LiveId" clId="{DE97C5E2-B034-4B53-BC4B-50C733DBB9F0}" dt="2023-05-14T15:08:38.014" v="2142" actId="20577"/>
          <ac:spMkLst>
            <pc:docMk/>
            <pc:sldMk cId="3520403522" sldId="265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14T15:08:43.790" v="2152" actId="20577"/>
          <ac:spMkLst>
            <pc:docMk/>
            <pc:sldMk cId="3520403522" sldId="265"/>
            <ac:spMk id="3" creationId="{9EB31C99-B43C-F170-5E33-C2A7993FA7A9}"/>
          </ac:spMkLst>
        </pc:spChg>
        <pc:picChg chg="add mod">
          <ac:chgData name="Arthur sallier" userId="2a66a864239a52a1" providerId="LiveId" clId="{DE97C5E2-B034-4B53-BC4B-50C733DBB9F0}" dt="2023-05-30T19:05:44.286" v="4720"/>
          <ac:picMkLst>
            <pc:docMk/>
            <pc:sldMk cId="3520403522" sldId="265"/>
            <ac:picMk id="4" creationId="{1E9BE7D5-449A-BD30-72E0-0F00BC85E3C9}"/>
          </ac:picMkLst>
        </pc:picChg>
        <pc:picChg chg="add mod">
          <ac:chgData name="Arthur sallier" userId="2a66a864239a52a1" providerId="LiveId" clId="{DE97C5E2-B034-4B53-BC4B-50C733DBB9F0}" dt="2023-05-30T19:08:01.786" v="4746"/>
          <ac:picMkLst>
            <pc:docMk/>
            <pc:sldMk cId="3520403522" sldId="265"/>
            <ac:picMk id="5" creationId="{0E42527E-D330-5C14-4AD8-97ABA9A40845}"/>
          </ac:picMkLst>
        </pc:picChg>
      </pc:sldChg>
      <pc:sldChg chg="addSp modSp add mod">
        <pc:chgData name="Arthur sallier" userId="2a66a864239a52a1" providerId="LiveId" clId="{DE97C5E2-B034-4B53-BC4B-50C733DBB9F0}" dt="2023-05-30T19:08:08.492" v="4749"/>
        <pc:sldMkLst>
          <pc:docMk/>
          <pc:sldMk cId="2458032161" sldId="266"/>
        </pc:sldMkLst>
        <pc:spChg chg="mod">
          <ac:chgData name="Arthur sallier" userId="2a66a864239a52a1" providerId="LiveId" clId="{DE97C5E2-B034-4B53-BC4B-50C733DBB9F0}" dt="2023-05-30T17:11:58.123" v="3413" actId="20577"/>
          <ac:spMkLst>
            <pc:docMk/>
            <pc:sldMk cId="2458032161" sldId="266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30T17:12:12.539" v="3436" actId="20577"/>
          <ac:spMkLst>
            <pc:docMk/>
            <pc:sldMk cId="2458032161" sldId="266"/>
            <ac:spMk id="3" creationId="{9EB31C99-B43C-F170-5E33-C2A7993FA7A9}"/>
          </ac:spMkLst>
        </pc:spChg>
        <pc:picChg chg="add mod">
          <ac:chgData name="Arthur sallier" userId="2a66a864239a52a1" providerId="LiveId" clId="{DE97C5E2-B034-4B53-BC4B-50C733DBB9F0}" dt="2023-05-30T19:06:36.751" v="4730"/>
          <ac:picMkLst>
            <pc:docMk/>
            <pc:sldMk cId="2458032161" sldId="266"/>
            <ac:picMk id="4" creationId="{B5BD7F0D-CAC7-A739-6C61-107996CF5B38}"/>
          </ac:picMkLst>
        </pc:picChg>
        <pc:picChg chg="add mod">
          <ac:chgData name="Arthur sallier" userId="2a66a864239a52a1" providerId="LiveId" clId="{DE97C5E2-B034-4B53-BC4B-50C733DBB9F0}" dt="2023-05-30T19:08:08.492" v="4749"/>
          <ac:picMkLst>
            <pc:docMk/>
            <pc:sldMk cId="2458032161" sldId="266"/>
            <ac:picMk id="5" creationId="{433CC233-9039-B7FD-A5D6-75FB113AC7E3}"/>
          </ac:picMkLst>
        </pc:picChg>
      </pc:sldChg>
      <pc:sldChg chg="addSp delSp modSp add mod ord">
        <pc:chgData name="Arthur sallier" userId="2a66a864239a52a1" providerId="LiveId" clId="{DE97C5E2-B034-4B53-BC4B-50C733DBB9F0}" dt="2023-05-30T19:18:33.466" v="4924" actId="1076"/>
        <pc:sldMkLst>
          <pc:docMk/>
          <pc:sldMk cId="2187916002" sldId="267"/>
        </pc:sldMkLst>
        <pc:spChg chg="mod">
          <ac:chgData name="Arthur sallier" userId="2a66a864239a52a1" providerId="LiveId" clId="{DE97C5E2-B034-4B53-BC4B-50C733DBB9F0}" dt="2023-05-14T14:46:37.737" v="1489" actId="20577"/>
          <ac:spMkLst>
            <pc:docMk/>
            <pc:sldMk cId="2187916002" sldId="267"/>
            <ac:spMk id="2" creationId="{DD0A77A4-C374-EC1B-B4D1-E80E0383867A}"/>
          </ac:spMkLst>
        </pc:spChg>
        <pc:spChg chg="add del mod">
          <ac:chgData name="Arthur sallier" userId="2a66a864239a52a1" providerId="LiveId" clId="{DE97C5E2-B034-4B53-BC4B-50C733DBB9F0}" dt="2023-05-30T19:05:50.501" v="4721" actId="478"/>
          <ac:spMkLst>
            <pc:docMk/>
            <pc:sldMk cId="2187916002" sldId="267"/>
            <ac:spMk id="3" creationId="{BC602315-74C0-A6FC-45C6-FAE41AC7921E}"/>
          </ac:spMkLst>
        </pc:spChg>
        <pc:spChg chg="del mod">
          <ac:chgData name="Arthur sallier" userId="2a66a864239a52a1" providerId="LiveId" clId="{DE97C5E2-B034-4B53-BC4B-50C733DBB9F0}" dt="2023-05-30T19:05:56.697" v="4723" actId="478"/>
          <ac:spMkLst>
            <pc:docMk/>
            <pc:sldMk cId="2187916002" sldId="267"/>
            <ac:spMk id="5" creationId="{5BE4F547-8629-B4AC-7757-F139CE36534C}"/>
          </ac:spMkLst>
        </pc:spChg>
        <pc:spChg chg="del mod">
          <ac:chgData name="Arthur sallier" userId="2a66a864239a52a1" providerId="LiveId" clId="{DE97C5E2-B034-4B53-BC4B-50C733DBB9F0}" dt="2023-05-14T16:04:42.229" v="2814" actId="478"/>
          <ac:spMkLst>
            <pc:docMk/>
            <pc:sldMk cId="2187916002" sldId="267"/>
            <ac:spMk id="10" creationId="{25327C1A-D1DE-AF90-6306-3460307528F4}"/>
          </ac:spMkLst>
        </pc:spChg>
        <pc:spChg chg="mod">
          <ac:chgData name="Arthur sallier" userId="2a66a864239a52a1" providerId="LiveId" clId="{DE97C5E2-B034-4B53-BC4B-50C733DBB9F0}" dt="2023-05-14T15:59:48.501" v="2557" actId="14100"/>
          <ac:spMkLst>
            <pc:docMk/>
            <pc:sldMk cId="2187916002" sldId="267"/>
            <ac:spMk id="13" creationId="{46B7CAED-A6EE-86A1-BABE-259983101696}"/>
          </ac:spMkLst>
        </pc:spChg>
        <pc:picChg chg="add mod">
          <ac:chgData name="Arthur sallier" userId="2a66a864239a52a1" providerId="LiveId" clId="{DE97C5E2-B034-4B53-BC4B-50C733DBB9F0}" dt="2023-05-30T19:05:51.802" v="4722"/>
          <ac:picMkLst>
            <pc:docMk/>
            <pc:sldMk cId="2187916002" sldId="267"/>
            <ac:picMk id="4" creationId="{E1E75044-3E68-4EAA-074C-213CC53728F6}"/>
          </ac:picMkLst>
        </pc:picChg>
        <pc:picChg chg="add mod">
          <ac:chgData name="Arthur sallier" userId="2a66a864239a52a1" providerId="LiveId" clId="{DE97C5E2-B034-4B53-BC4B-50C733DBB9F0}" dt="2023-05-30T19:18:33.466" v="4924" actId="1076"/>
          <ac:picMkLst>
            <pc:docMk/>
            <pc:sldMk cId="2187916002" sldId="267"/>
            <ac:picMk id="7" creationId="{4EF4B908-AB54-7190-58B8-10AF8F068027}"/>
          </ac:picMkLst>
        </pc:picChg>
        <pc:picChg chg="add del mod">
          <ac:chgData name="Arthur sallier" userId="2a66a864239a52a1" providerId="LiveId" clId="{DE97C5E2-B034-4B53-BC4B-50C733DBB9F0}" dt="2023-05-30T19:18:01.997" v="4910" actId="478"/>
          <ac:picMkLst>
            <pc:docMk/>
            <pc:sldMk cId="2187916002" sldId="267"/>
            <ac:picMk id="9" creationId="{1BEB3A11-8B73-28F3-AF29-967CE5142045}"/>
          </ac:picMkLst>
        </pc:picChg>
        <pc:picChg chg="add mod">
          <ac:chgData name="Arthur sallier" userId="2a66a864239a52a1" providerId="LiveId" clId="{DE97C5E2-B034-4B53-BC4B-50C733DBB9F0}" dt="2023-05-30T19:18:24.208" v="4920" actId="1076"/>
          <ac:picMkLst>
            <pc:docMk/>
            <pc:sldMk cId="2187916002" sldId="267"/>
            <ac:picMk id="11" creationId="{267DC2F3-1706-6384-00B2-FE6071B154BC}"/>
          </ac:picMkLst>
        </pc:picChg>
        <pc:picChg chg="add mod">
          <ac:chgData name="Arthur sallier" userId="2a66a864239a52a1" providerId="LiveId" clId="{DE97C5E2-B034-4B53-BC4B-50C733DBB9F0}" dt="2023-05-30T19:18:31.035" v="4923" actId="1076"/>
          <ac:picMkLst>
            <pc:docMk/>
            <pc:sldMk cId="2187916002" sldId="267"/>
            <ac:picMk id="14" creationId="{08E5BA6F-2D67-324B-75E8-520A74F889FF}"/>
          </ac:picMkLst>
        </pc:picChg>
      </pc:sldChg>
      <pc:sldChg chg="addSp delSp modSp add mod ord">
        <pc:chgData name="Arthur sallier" userId="2a66a864239a52a1" providerId="LiveId" clId="{DE97C5E2-B034-4B53-BC4B-50C733DBB9F0}" dt="2023-05-30T19:07:13.535" v="4736" actId="1076"/>
        <pc:sldMkLst>
          <pc:docMk/>
          <pc:sldMk cId="243627586" sldId="268"/>
        </pc:sldMkLst>
        <pc:spChg chg="mod">
          <ac:chgData name="Arthur sallier" userId="2a66a864239a52a1" providerId="LiveId" clId="{DE97C5E2-B034-4B53-BC4B-50C733DBB9F0}" dt="2023-05-14T14:47:26.845" v="1529" actId="20577"/>
          <ac:spMkLst>
            <pc:docMk/>
            <pc:sldMk cId="243627586" sldId="268"/>
            <ac:spMk id="2" creationId="{DD0A77A4-C374-EC1B-B4D1-E80E0383867A}"/>
          </ac:spMkLst>
        </pc:spChg>
        <pc:spChg chg="add mod">
          <ac:chgData name="Arthur sallier" userId="2a66a864239a52a1" providerId="LiveId" clId="{DE97C5E2-B034-4B53-BC4B-50C733DBB9F0}" dt="2023-05-30T17:08:38.414" v="3360" actId="1076"/>
          <ac:spMkLst>
            <pc:docMk/>
            <pc:sldMk cId="243627586" sldId="268"/>
            <ac:spMk id="3" creationId="{72BA49BA-D0C3-B57C-5907-901F0AA8CDBE}"/>
          </ac:spMkLst>
        </pc:spChg>
        <pc:spChg chg="add mod">
          <ac:chgData name="Arthur sallier" userId="2a66a864239a52a1" providerId="LiveId" clId="{DE97C5E2-B034-4B53-BC4B-50C733DBB9F0}" dt="2023-05-30T17:08:41.612" v="3361" actId="1076"/>
          <ac:spMkLst>
            <pc:docMk/>
            <pc:sldMk cId="243627586" sldId="268"/>
            <ac:spMk id="4" creationId="{B3BD5C92-F20B-16E0-9209-F0AFD0145B40}"/>
          </ac:spMkLst>
        </pc:spChg>
        <pc:spChg chg="del mod">
          <ac:chgData name="Arthur sallier" userId="2a66a864239a52a1" providerId="LiveId" clId="{DE97C5E2-B034-4B53-BC4B-50C733DBB9F0}" dt="2023-05-30T17:07:46.391" v="3345" actId="478"/>
          <ac:spMkLst>
            <pc:docMk/>
            <pc:sldMk cId="243627586" sldId="268"/>
            <ac:spMk id="5" creationId="{5BE4F547-8629-B4AC-7757-F139CE36534C}"/>
          </ac:spMkLst>
        </pc:spChg>
        <pc:spChg chg="add mod">
          <ac:chgData name="Arthur sallier" userId="2a66a864239a52a1" providerId="LiveId" clId="{DE97C5E2-B034-4B53-BC4B-50C733DBB9F0}" dt="2023-05-30T17:08:48.046" v="3363" actId="1076"/>
          <ac:spMkLst>
            <pc:docMk/>
            <pc:sldMk cId="243627586" sldId="268"/>
            <ac:spMk id="6" creationId="{CBB4C842-8F91-C1F2-82FD-9FF605E34D78}"/>
          </ac:spMkLst>
        </pc:spChg>
        <pc:spChg chg="add mod">
          <ac:chgData name="Arthur sallier" userId="2a66a864239a52a1" providerId="LiveId" clId="{DE97C5E2-B034-4B53-BC4B-50C733DBB9F0}" dt="2023-05-30T17:08:44.878" v="3362" actId="1076"/>
          <ac:spMkLst>
            <pc:docMk/>
            <pc:sldMk cId="243627586" sldId="268"/>
            <ac:spMk id="7" creationId="{666CFED8-FFF9-CB06-9816-7C10225CD7F9}"/>
          </ac:spMkLst>
        </pc:spChg>
        <pc:spChg chg="del mod">
          <ac:chgData name="Arthur sallier" userId="2a66a864239a52a1" providerId="LiveId" clId="{DE97C5E2-B034-4B53-BC4B-50C733DBB9F0}" dt="2023-05-30T17:28:28.742" v="4103" actId="478"/>
          <ac:spMkLst>
            <pc:docMk/>
            <pc:sldMk cId="243627586" sldId="268"/>
            <ac:spMk id="10" creationId="{25327C1A-D1DE-AF90-6306-3460307528F4}"/>
          </ac:spMkLst>
        </pc:spChg>
        <pc:spChg chg="add mod">
          <ac:chgData name="Arthur sallier" userId="2a66a864239a52a1" providerId="LiveId" clId="{DE97C5E2-B034-4B53-BC4B-50C733DBB9F0}" dt="2023-05-30T17:10:29.290" v="3404" actId="14100"/>
          <ac:spMkLst>
            <pc:docMk/>
            <pc:sldMk cId="243627586" sldId="268"/>
            <ac:spMk id="11" creationId="{2A6922C9-0DF6-6CA4-AC7F-94177BED9A84}"/>
          </ac:spMkLst>
        </pc:spChg>
        <pc:spChg chg="add mod">
          <ac:chgData name="Arthur sallier" userId="2a66a864239a52a1" providerId="LiveId" clId="{DE97C5E2-B034-4B53-BC4B-50C733DBB9F0}" dt="2023-05-30T17:10:09.044" v="3395" actId="20577"/>
          <ac:spMkLst>
            <pc:docMk/>
            <pc:sldMk cId="243627586" sldId="268"/>
            <ac:spMk id="12" creationId="{5B0FB390-2492-D724-89E0-49E049E524F9}"/>
          </ac:spMkLst>
        </pc:spChg>
        <pc:spChg chg="mod">
          <ac:chgData name="Arthur sallier" userId="2a66a864239a52a1" providerId="LiveId" clId="{DE97C5E2-B034-4B53-BC4B-50C733DBB9F0}" dt="2023-05-14T16:02:48.515" v="2774" actId="14100"/>
          <ac:spMkLst>
            <pc:docMk/>
            <pc:sldMk cId="243627586" sldId="268"/>
            <ac:spMk id="13" creationId="{46B7CAED-A6EE-86A1-BABE-259983101696}"/>
          </ac:spMkLst>
        </pc:spChg>
        <pc:spChg chg="add mod">
          <ac:chgData name="Arthur sallier" userId="2a66a864239a52a1" providerId="LiveId" clId="{DE97C5E2-B034-4B53-BC4B-50C733DBB9F0}" dt="2023-05-30T19:07:13.535" v="4736" actId="1076"/>
          <ac:spMkLst>
            <pc:docMk/>
            <pc:sldMk cId="243627586" sldId="268"/>
            <ac:spMk id="14" creationId="{31D458B4-6D8F-3DF3-FE11-598BAD737789}"/>
          </ac:spMkLst>
        </pc:spChg>
        <pc:picChg chg="add mod">
          <ac:chgData name="Arthur sallier" userId="2a66a864239a52a1" providerId="LiveId" clId="{DE97C5E2-B034-4B53-BC4B-50C733DBB9F0}" dt="2023-05-30T19:06:48.378" v="4734"/>
          <ac:picMkLst>
            <pc:docMk/>
            <pc:sldMk cId="243627586" sldId="268"/>
            <ac:picMk id="15" creationId="{CC5AB111-D7DF-B135-1AB0-B1B2816E638A}"/>
          </ac:picMkLst>
        </pc:picChg>
        <pc:inkChg chg="add del">
          <ac:chgData name="Arthur sallier" userId="2a66a864239a52a1" providerId="LiveId" clId="{DE97C5E2-B034-4B53-BC4B-50C733DBB9F0}" dt="2023-05-30T17:09:04.606" v="3367" actId="9405"/>
          <ac:inkMkLst>
            <pc:docMk/>
            <pc:sldMk cId="243627586" sldId="268"/>
            <ac:inkMk id="8" creationId="{0763110F-E457-EB28-1B5D-418A5CD2D358}"/>
          </ac:inkMkLst>
        </pc:inkChg>
        <pc:inkChg chg="add del">
          <ac:chgData name="Arthur sallier" userId="2a66a864239a52a1" providerId="LiveId" clId="{DE97C5E2-B034-4B53-BC4B-50C733DBB9F0}" dt="2023-05-30T17:09:04.009" v="3366" actId="9405"/>
          <ac:inkMkLst>
            <pc:docMk/>
            <pc:sldMk cId="243627586" sldId="268"/>
            <ac:inkMk id="9" creationId="{5BFA7AD6-558F-8E1C-ECDA-F2508FE2689F}"/>
          </ac:inkMkLst>
        </pc:inkChg>
      </pc:sldChg>
      <pc:sldChg chg="addSp delSp modSp add mod ord">
        <pc:chgData name="Arthur sallier" userId="2a66a864239a52a1" providerId="LiveId" clId="{DE97C5E2-B034-4B53-BC4B-50C733DBB9F0}" dt="2023-05-30T19:06:46.740" v="4733"/>
        <pc:sldMkLst>
          <pc:docMk/>
          <pc:sldMk cId="2357113360" sldId="269"/>
        </pc:sldMkLst>
        <pc:spChg chg="mod">
          <ac:chgData name="Arthur sallier" userId="2a66a864239a52a1" providerId="LiveId" clId="{DE97C5E2-B034-4B53-BC4B-50C733DBB9F0}" dt="2023-05-14T14:48:06.495" v="1590" actId="14100"/>
          <ac:spMkLst>
            <pc:docMk/>
            <pc:sldMk cId="2357113360" sldId="269"/>
            <ac:spMk id="2" creationId="{DD0A77A4-C374-EC1B-B4D1-E80E0383867A}"/>
          </ac:spMkLst>
        </pc:spChg>
        <pc:spChg chg="add del mod">
          <ac:chgData name="Arthur sallier" userId="2a66a864239a52a1" providerId="LiveId" clId="{DE97C5E2-B034-4B53-BC4B-50C733DBB9F0}" dt="2023-05-14T16:01:18.254" v="2626" actId="478"/>
          <ac:spMkLst>
            <pc:docMk/>
            <pc:sldMk cId="2357113360" sldId="269"/>
            <ac:spMk id="3" creationId="{AF4162BE-3603-75C0-2388-6FF54EEA9305}"/>
          </ac:spMkLst>
        </pc:spChg>
        <pc:spChg chg="add del mod">
          <ac:chgData name="Arthur sallier" userId="2a66a864239a52a1" providerId="LiveId" clId="{DE97C5E2-B034-4B53-BC4B-50C733DBB9F0}" dt="2023-05-30T17:01:59.518" v="3165" actId="478"/>
          <ac:spMkLst>
            <pc:docMk/>
            <pc:sldMk cId="2357113360" sldId="269"/>
            <ac:spMk id="4" creationId="{E903D748-9DAF-C41E-1817-18A60063EA42}"/>
          </ac:spMkLst>
        </pc:spChg>
        <pc:spChg chg="mod">
          <ac:chgData name="Arthur sallier" userId="2a66a864239a52a1" providerId="LiveId" clId="{DE97C5E2-B034-4B53-BC4B-50C733DBB9F0}" dt="2023-05-30T18:46:59.061" v="4388" actId="20577"/>
          <ac:spMkLst>
            <pc:docMk/>
            <pc:sldMk cId="2357113360" sldId="269"/>
            <ac:spMk id="5" creationId="{5BE4F547-8629-B4AC-7757-F139CE36534C}"/>
          </ac:spMkLst>
        </pc:spChg>
        <pc:spChg chg="add del mod">
          <ac:chgData name="Arthur sallier" userId="2a66a864239a52a1" providerId="LiveId" clId="{DE97C5E2-B034-4B53-BC4B-50C733DBB9F0}" dt="2023-05-30T19:04:04.448" v="4706" actId="478"/>
          <ac:spMkLst>
            <pc:docMk/>
            <pc:sldMk cId="2357113360" sldId="269"/>
            <ac:spMk id="6" creationId="{1A745554-15DA-E158-4D87-24893BCB34D7}"/>
          </ac:spMkLst>
        </pc:spChg>
        <pc:spChg chg="del">
          <ac:chgData name="Arthur sallier" userId="2a66a864239a52a1" providerId="LiveId" clId="{DE97C5E2-B034-4B53-BC4B-50C733DBB9F0}" dt="2023-05-14T16:04:24.515" v="2812" actId="478"/>
          <ac:spMkLst>
            <pc:docMk/>
            <pc:sldMk cId="2357113360" sldId="269"/>
            <ac:spMk id="10" creationId="{25327C1A-D1DE-AF90-6306-3460307528F4}"/>
          </ac:spMkLst>
        </pc:spChg>
        <pc:spChg chg="mod">
          <ac:chgData name="Arthur sallier" userId="2a66a864239a52a1" providerId="LiveId" clId="{DE97C5E2-B034-4B53-BC4B-50C733DBB9F0}" dt="2023-05-14T16:00:10.496" v="2583" actId="14100"/>
          <ac:spMkLst>
            <pc:docMk/>
            <pc:sldMk cId="2357113360" sldId="269"/>
            <ac:spMk id="13" creationId="{46B7CAED-A6EE-86A1-BABE-259983101696}"/>
          </ac:spMkLst>
        </pc:spChg>
        <pc:picChg chg="add mod modCrop">
          <ac:chgData name="Arthur sallier" userId="2a66a864239a52a1" providerId="LiveId" clId="{DE97C5E2-B034-4B53-BC4B-50C733DBB9F0}" dt="2023-05-30T17:02:27.506" v="3168" actId="732"/>
          <ac:picMkLst>
            <pc:docMk/>
            <pc:sldMk cId="2357113360" sldId="269"/>
            <ac:picMk id="3" creationId="{2963C6CD-A84E-E167-3EE7-B91B3B5AA6C6}"/>
          </ac:picMkLst>
        </pc:picChg>
        <pc:picChg chg="add mod">
          <ac:chgData name="Arthur sallier" userId="2a66a864239a52a1" providerId="LiveId" clId="{DE97C5E2-B034-4B53-BC4B-50C733DBB9F0}" dt="2023-05-30T19:06:46.740" v="4733"/>
          <ac:picMkLst>
            <pc:docMk/>
            <pc:sldMk cId="2357113360" sldId="269"/>
            <ac:picMk id="7" creationId="{0DB2EC74-A5D1-19BA-B968-89FAEA500C99}"/>
          </ac:picMkLst>
        </pc:picChg>
      </pc:sldChg>
      <pc:sldChg chg="addSp delSp modSp add mod">
        <pc:chgData name="Arthur sallier" userId="2a66a864239a52a1" providerId="LiveId" clId="{DE97C5E2-B034-4B53-BC4B-50C733DBB9F0}" dt="2023-05-30T19:03:26.944" v="4705" actId="1035"/>
        <pc:sldMkLst>
          <pc:docMk/>
          <pc:sldMk cId="2454956247" sldId="270"/>
        </pc:sldMkLst>
        <pc:spChg chg="del mod">
          <ac:chgData name="Arthur sallier" userId="2a66a864239a52a1" providerId="LiveId" clId="{DE97C5E2-B034-4B53-BC4B-50C733DBB9F0}" dt="2023-05-30T17:24:31.203" v="4066" actId="478"/>
          <ac:spMkLst>
            <pc:docMk/>
            <pc:sldMk cId="2454956247" sldId="270"/>
            <ac:spMk id="2" creationId="{DD0A77A4-C374-EC1B-B4D1-E80E0383867A}"/>
          </ac:spMkLst>
        </pc:spChg>
        <pc:spChg chg="del mod">
          <ac:chgData name="Arthur sallier" userId="2a66a864239a52a1" providerId="LiveId" clId="{DE97C5E2-B034-4B53-BC4B-50C733DBB9F0}" dt="2023-05-30T17:24:28" v="4064" actId="478"/>
          <ac:spMkLst>
            <pc:docMk/>
            <pc:sldMk cId="2454956247" sldId="270"/>
            <ac:spMk id="5" creationId="{5BE4F547-8629-B4AC-7757-F139CE36534C}"/>
          </ac:spMkLst>
        </pc:spChg>
        <pc:spChg chg="add del mod">
          <ac:chgData name="Arthur sallier" userId="2a66a864239a52a1" providerId="LiveId" clId="{DE97C5E2-B034-4B53-BC4B-50C733DBB9F0}" dt="2023-05-30T17:24:33.039" v="4067" actId="478"/>
          <ac:spMkLst>
            <pc:docMk/>
            <pc:sldMk cId="2454956247" sldId="270"/>
            <ac:spMk id="6" creationId="{B29FC9B9-55BC-E5F9-06F4-64C47D27BF1C}"/>
          </ac:spMkLst>
        </pc:spChg>
        <pc:spChg chg="del">
          <ac:chgData name="Arthur sallier" userId="2a66a864239a52a1" providerId="LiveId" clId="{DE97C5E2-B034-4B53-BC4B-50C733DBB9F0}" dt="2023-05-14T16:03:35.535" v="2775" actId="478"/>
          <ac:spMkLst>
            <pc:docMk/>
            <pc:sldMk cId="2454956247" sldId="270"/>
            <ac:spMk id="10" creationId="{25327C1A-D1DE-AF90-6306-3460307528F4}"/>
          </ac:spMkLst>
        </pc:spChg>
        <pc:spChg chg="del mod">
          <ac:chgData name="Arthur sallier" userId="2a66a864239a52a1" providerId="LiveId" clId="{DE97C5E2-B034-4B53-BC4B-50C733DBB9F0}" dt="2023-05-30T17:24:29.986" v="4065" actId="478"/>
          <ac:spMkLst>
            <pc:docMk/>
            <pc:sldMk cId="2454956247" sldId="270"/>
            <ac:spMk id="13" creationId="{46B7CAED-A6EE-86A1-BABE-259983101696}"/>
          </ac:spMkLst>
        </pc:spChg>
        <pc:picChg chg="add del mod">
          <ac:chgData name="Arthur sallier" userId="2a66a864239a52a1" providerId="LiveId" clId="{DE97C5E2-B034-4B53-BC4B-50C733DBB9F0}" dt="2023-05-30T17:24:25.215" v="4063"/>
          <ac:picMkLst>
            <pc:docMk/>
            <pc:sldMk cId="2454956247" sldId="270"/>
            <ac:picMk id="3" creationId="{B9C8835B-40B7-C5C1-06FD-3EA65EA8B9DD}"/>
          </ac:picMkLst>
        </pc:picChg>
        <pc:picChg chg="add del mod">
          <ac:chgData name="Arthur sallier" userId="2a66a864239a52a1" providerId="LiveId" clId="{DE97C5E2-B034-4B53-BC4B-50C733DBB9F0}" dt="2023-05-30T17:26:20.739" v="4075" actId="478"/>
          <ac:picMkLst>
            <pc:docMk/>
            <pc:sldMk cId="2454956247" sldId="270"/>
            <ac:picMk id="7" creationId="{86D54124-7036-348E-DD33-356D9CD23722}"/>
          </ac:picMkLst>
        </pc:picChg>
        <pc:picChg chg="add del mod">
          <ac:chgData name="Arthur sallier" userId="2a66a864239a52a1" providerId="LiveId" clId="{DE97C5E2-B034-4B53-BC4B-50C733DBB9F0}" dt="2023-05-30T17:24:53.177" v="4074" actId="478"/>
          <ac:picMkLst>
            <pc:docMk/>
            <pc:sldMk cId="2454956247" sldId="270"/>
            <ac:picMk id="8" creationId="{7BD81616-2034-CA72-C72E-BE6D06E02D31}"/>
          </ac:picMkLst>
        </pc:picChg>
        <pc:picChg chg="add del mod">
          <ac:chgData name="Arthur sallier" userId="2a66a864239a52a1" providerId="LiveId" clId="{DE97C5E2-B034-4B53-BC4B-50C733DBB9F0}" dt="2023-05-30T17:27:26.905" v="4096" actId="478"/>
          <ac:picMkLst>
            <pc:docMk/>
            <pc:sldMk cId="2454956247" sldId="270"/>
            <ac:picMk id="9" creationId="{B8B58553-84A4-4852-F8CA-736561AE32D5}"/>
          </ac:picMkLst>
        </pc:picChg>
        <pc:picChg chg="add mod modCrop">
          <ac:chgData name="Arthur sallier" userId="2a66a864239a52a1" providerId="LiveId" clId="{DE97C5E2-B034-4B53-BC4B-50C733DBB9F0}" dt="2023-05-30T18:50:42.339" v="4478" actId="1036"/>
          <ac:picMkLst>
            <pc:docMk/>
            <pc:sldMk cId="2454956247" sldId="270"/>
            <ac:picMk id="10" creationId="{6F404A04-8455-2C4B-E491-47E7C7D5413B}"/>
          </ac:picMkLst>
        </pc:picChg>
        <pc:picChg chg="add del mod">
          <ac:chgData name="Arthur sallier" userId="2a66a864239a52a1" providerId="LiveId" clId="{DE97C5E2-B034-4B53-BC4B-50C733DBB9F0}" dt="2023-05-30T19:00:47.861" v="4502" actId="478"/>
          <ac:picMkLst>
            <pc:docMk/>
            <pc:sldMk cId="2454956247" sldId="270"/>
            <ac:picMk id="12" creationId="{B29C6E34-B1E9-5088-6ECD-1A0823E812D1}"/>
          </ac:picMkLst>
        </pc:picChg>
        <pc:picChg chg="add mod modCrop">
          <ac:chgData name="Arthur sallier" userId="2a66a864239a52a1" providerId="LiveId" clId="{DE97C5E2-B034-4B53-BC4B-50C733DBB9F0}" dt="2023-05-30T19:01:46.689" v="4516" actId="732"/>
          <ac:picMkLst>
            <pc:docMk/>
            <pc:sldMk cId="2454956247" sldId="270"/>
            <ac:picMk id="15" creationId="{90CB1240-5EB0-CA5A-30A9-2BA0407B8722}"/>
          </ac:picMkLst>
        </pc:picChg>
        <pc:picChg chg="add del mod">
          <ac:chgData name="Arthur sallier" userId="2a66a864239a52a1" providerId="LiveId" clId="{DE97C5E2-B034-4B53-BC4B-50C733DBB9F0}" dt="2023-05-30T19:01:44.092" v="4514"/>
          <ac:picMkLst>
            <pc:docMk/>
            <pc:sldMk cId="2454956247" sldId="270"/>
            <ac:picMk id="16" creationId="{952D69E3-1F4C-65CA-BE62-2B5863A3F6CC}"/>
          </ac:picMkLst>
        </pc:picChg>
        <pc:picChg chg="add mod modCrop">
          <ac:chgData name="Arthur sallier" userId="2a66a864239a52a1" providerId="LiveId" clId="{DE97C5E2-B034-4B53-BC4B-50C733DBB9F0}" dt="2023-05-30T19:03:26.944" v="4705" actId="1035"/>
          <ac:picMkLst>
            <pc:docMk/>
            <pc:sldMk cId="2454956247" sldId="270"/>
            <ac:picMk id="17" creationId="{2FEF4C55-F386-38F0-FEE8-7F64F9040BBE}"/>
          </ac:picMkLst>
        </pc:picChg>
        <pc:picChg chg="add mod">
          <ac:chgData name="Arthur sallier" userId="2a66a864239a52a1" providerId="LiveId" clId="{DE97C5E2-B034-4B53-BC4B-50C733DBB9F0}" dt="2023-05-30T18:50:56.564" v="4498" actId="1035"/>
          <ac:picMkLst>
            <pc:docMk/>
            <pc:sldMk cId="2454956247" sldId="270"/>
            <ac:picMk id="3074" creationId="{6FC529DD-0076-42C5-34E4-4130F986B512}"/>
          </ac:picMkLst>
        </pc:picChg>
      </pc:sldChg>
      <pc:sldChg chg="addSp modSp add mod ord">
        <pc:chgData name="Arthur sallier" userId="2a66a864239a52a1" providerId="LiveId" clId="{DE97C5E2-B034-4B53-BC4B-50C733DBB9F0}" dt="2023-05-30T20:26:21.015" v="5045" actId="20577"/>
        <pc:sldMkLst>
          <pc:docMk/>
          <pc:sldMk cId="3802555534" sldId="271"/>
        </pc:sldMkLst>
        <pc:spChg chg="mod">
          <ac:chgData name="Arthur sallier" userId="2a66a864239a52a1" providerId="LiveId" clId="{DE97C5E2-B034-4B53-BC4B-50C733DBB9F0}" dt="2023-05-30T20:26:21.015" v="5045" actId="20577"/>
          <ac:spMkLst>
            <pc:docMk/>
            <pc:sldMk cId="3802555534" sldId="271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14T14:51:49.289" v="1715" actId="20577"/>
          <ac:spMkLst>
            <pc:docMk/>
            <pc:sldMk cId="3802555534" sldId="271"/>
            <ac:spMk id="3" creationId="{9EB31C99-B43C-F170-5E33-C2A7993FA7A9}"/>
          </ac:spMkLst>
        </pc:spChg>
        <pc:picChg chg="add mod">
          <ac:chgData name="Arthur sallier" userId="2a66a864239a52a1" providerId="LiveId" clId="{DE97C5E2-B034-4B53-BC4B-50C733DBB9F0}" dt="2023-05-30T19:06:49.979" v="4735"/>
          <ac:picMkLst>
            <pc:docMk/>
            <pc:sldMk cId="3802555534" sldId="271"/>
            <ac:picMk id="4" creationId="{2367D740-FBD1-DA63-8470-0F1A7A758427}"/>
          </ac:picMkLst>
        </pc:picChg>
        <pc:picChg chg="add mod">
          <ac:chgData name="Arthur sallier" userId="2a66a864239a52a1" providerId="LiveId" clId="{DE97C5E2-B034-4B53-BC4B-50C733DBB9F0}" dt="2023-05-30T19:08:13.753" v="4751"/>
          <ac:picMkLst>
            <pc:docMk/>
            <pc:sldMk cId="3802555534" sldId="271"/>
            <ac:picMk id="5" creationId="{462B3188-3CEA-7C9E-A953-0337D26C4F13}"/>
          </ac:picMkLst>
        </pc:picChg>
      </pc:sldChg>
      <pc:sldChg chg="addSp delSp modSp add del mod">
        <pc:chgData name="Arthur sallier" userId="2a66a864239a52a1" providerId="LiveId" clId="{DE97C5E2-B034-4B53-BC4B-50C733DBB9F0}" dt="2023-05-14T14:58:21.011" v="1762" actId="47"/>
        <pc:sldMkLst>
          <pc:docMk/>
          <pc:sldMk cId="619045832" sldId="272"/>
        </pc:sldMkLst>
        <pc:picChg chg="del mod">
          <ac:chgData name="Arthur sallier" userId="2a66a864239a52a1" providerId="LiveId" clId="{DE97C5E2-B034-4B53-BC4B-50C733DBB9F0}" dt="2023-05-14T14:57:44.482" v="1761" actId="478"/>
          <ac:picMkLst>
            <pc:docMk/>
            <pc:sldMk cId="619045832" sldId="272"/>
            <ac:picMk id="4" creationId="{0A10A3EB-5B1F-361C-9D76-C43CC4AA92F9}"/>
          </ac:picMkLst>
        </pc:picChg>
        <pc:picChg chg="add">
          <ac:chgData name="Arthur sallier" userId="2a66a864239a52a1" providerId="LiveId" clId="{DE97C5E2-B034-4B53-BC4B-50C733DBB9F0}" dt="2023-05-14T14:57:42.597" v="1759"/>
          <ac:picMkLst>
            <pc:docMk/>
            <pc:sldMk cId="619045832" sldId="272"/>
            <ac:picMk id="3074" creationId="{16BD82C3-B4FA-76E4-49CD-568CDCF05BEE}"/>
          </ac:picMkLst>
        </pc:picChg>
      </pc:sldChg>
      <pc:sldChg chg="addSp modSp add mod ord">
        <pc:chgData name="Arthur sallier" userId="2a66a864239a52a1" providerId="LiveId" clId="{DE97C5E2-B034-4B53-BC4B-50C733DBB9F0}" dt="2023-05-30T19:07:50.133" v="4743" actId="1076"/>
        <pc:sldMkLst>
          <pc:docMk/>
          <pc:sldMk cId="3611050450" sldId="272"/>
        </pc:sldMkLst>
        <pc:spChg chg="mod">
          <ac:chgData name="Arthur sallier" userId="2a66a864239a52a1" providerId="LiveId" clId="{DE97C5E2-B034-4B53-BC4B-50C733DBB9F0}" dt="2023-05-14T15:00:37.236" v="1790" actId="20577"/>
          <ac:spMkLst>
            <pc:docMk/>
            <pc:sldMk cId="3611050450" sldId="272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14T15:09:54.008" v="2170" actId="20577"/>
          <ac:spMkLst>
            <pc:docMk/>
            <pc:sldMk cId="3611050450" sldId="272"/>
            <ac:spMk id="3" creationId="{9EB31C99-B43C-F170-5E33-C2A7993FA7A9}"/>
          </ac:spMkLst>
        </pc:spChg>
        <pc:picChg chg="add mod">
          <ac:chgData name="Arthur sallier" userId="2a66a864239a52a1" providerId="LiveId" clId="{DE97C5E2-B034-4B53-BC4B-50C733DBB9F0}" dt="2023-05-30T19:05:01.853" v="4710" actId="1076"/>
          <ac:picMkLst>
            <pc:docMk/>
            <pc:sldMk cId="3611050450" sldId="272"/>
            <ac:picMk id="4" creationId="{66365ACC-C620-B65D-C9D4-46E88C865A24}"/>
          </ac:picMkLst>
        </pc:picChg>
        <pc:picChg chg="add mod">
          <ac:chgData name="Arthur sallier" userId="2a66a864239a52a1" providerId="LiveId" clId="{DE97C5E2-B034-4B53-BC4B-50C733DBB9F0}" dt="2023-05-30T19:07:50.133" v="4743" actId="1076"/>
          <ac:picMkLst>
            <pc:docMk/>
            <pc:sldMk cId="3611050450" sldId="272"/>
            <ac:picMk id="6" creationId="{02B88536-44D4-5818-A751-46CD6B43044F}"/>
          </ac:picMkLst>
        </pc:picChg>
      </pc:sldChg>
      <pc:sldChg chg="addSp delSp modSp add mod">
        <pc:chgData name="Arthur sallier" userId="2a66a864239a52a1" providerId="LiveId" clId="{DE97C5E2-B034-4B53-BC4B-50C733DBB9F0}" dt="2023-05-30T19:07:56.201" v="4744"/>
        <pc:sldMkLst>
          <pc:docMk/>
          <pc:sldMk cId="3134191679" sldId="273"/>
        </pc:sldMkLst>
        <pc:spChg chg="mod">
          <ac:chgData name="Arthur sallier" userId="2a66a864239a52a1" providerId="LiveId" clId="{DE97C5E2-B034-4B53-BC4B-50C733DBB9F0}" dt="2023-05-14T15:04:52.336" v="2065" actId="20577"/>
          <ac:spMkLst>
            <pc:docMk/>
            <pc:sldMk cId="3134191679" sldId="273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14T15:05:00.462" v="2087" actId="20577"/>
          <ac:spMkLst>
            <pc:docMk/>
            <pc:sldMk cId="3134191679" sldId="273"/>
            <ac:spMk id="3" creationId="{9EB31C99-B43C-F170-5E33-C2A7993FA7A9}"/>
          </ac:spMkLst>
        </pc:spChg>
        <pc:picChg chg="add del mod">
          <ac:chgData name="Arthur sallier" userId="2a66a864239a52a1" providerId="LiveId" clId="{DE97C5E2-B034-4B53-BC4B-50C733DBB9F0}" dt="2023-05-30T16:56:26.214" v="3136" actId="478"/>
          <ac:picMkLst>
            <pc:docMk/>
            <pc:sldMk cId="3134191679" sldId="273"/>
            <ac:picMk id="4" creationId="{D6038CDC-AD99-81A6-0536-298F62E891F6}"/>
          </ac:picMkLst>
        </pc:picChg>
        <pc:picChg chg="add mod">
          <ac:chgData name="Arthur sallier" userId="2a66a864239a52a1" providerId="LiveId" clId="{DE97C5E2-B034-4B53-BC4B-50C733DBB9F0}" dt="2023-05-30T19:05:18.619" v="4711"/>
          <ac:picMkLst>
            <pc:docMk/>
            <pc:sldMk cId="3134191679" sldId="273"/>
            <ac:picMk id="5" creationId="{D716C365-8EF2-F16D-06D8-CA2DC721B3B3}"/>
          </ac:picMkLst>
        </pc:picChg>
        <pc:picChg chg="add mod">
          <ac:chgData name="Arthur sallier" userId="2a66a864239a52a1" providerId="LiveId" clId="{DE97C5E2-B034-4B53-BC4B-50C733DBB9F0}" dt="2023-05-30T19:07:56.201" v="4744"/>
          <ac:picMkLst>
            <pc:docMk/>
            <pc:sldMk cId="3134191679" sldId="273"/>
            <ac:picMk id="6" creationId="{8AC971CB-73B5-957A-B1A8-9B62380935A3}"/>
          </ac:picMkLst>
        </pc:picChg>
      </pc:sldChg>
      <pc:sldChg chg="addSp delSp modSp add mod">
        <pc:chgData name="Arthur sallier" userId="2a66a864239a52a1" providerId="LiveId" clId="{DE97C5E2-B034-4B53-BC4B-50C733DBB9F0}" dt="2023-05-30T19:08:06.622" v="4748"/>
        <pc:sldMkLst>
          <pc:docMk/>
          <pc:sldMk cId="4007047127" sldId="274"/>
        </pc:sldMkLst>
        <pc:spChg chg="mod">
          <ac:chgData name="Arthur sallier" userId="2a66a864239a52a1" providerId="LiveId" clId="{DE97C5E2-B034-4B53-BC4B-50C733DBB9F0}" dt="2023-05-30T17:29:22.607" v="4133" actId="20577"/>
          <ac:spMkLst>
            <pc:docMk/>
            <pc:sldMk cId="4007047127" sldId="274"/>
            <ac:spMk id="2" creationId="{DD0A77A4-C374-EC1B-B4D1-E80E0383867A}"/>
          </ac:spMkLst>
        </pc:spChg>
        <pc:spChg chg="del">
          <ac:chgData name="Arthur sallier" userId="2a66a864239a52a1" providerId="LiveId" clId="{DE97C5E2-B034-4B53-BC4B-50C733DBB9F0}" dt="2023-05-30T16:30:10.301" v="2937" actId="478"/>
          <ac:spMkLst>
            <pc:docMk/>
            <pc:sldMk cId="4007047127" sldId="274"/>
            <ac:spMk id="3" creationId="{141D0014-A516-D302-4C20-5BC817E1B8A9}"/>
          </ac:spMkLst>
        </pc:spChg>
        <pc:spChg chg="mod">
          <ac:chgData name="Arthur sallier" userId="2a66a864239a52a1" providerId="LiveId" clId="{DE97C5E2-B034-4B53-BC4B-50C733DBB9F0}" dt="2023-05-30T17:29:37.409" v="4189" actId="14100"/>
          <ac:spMkLst>
            <pc:docMk/>
            <pc:sldMk cId="4007047127" sldId="274"/>
            <ac:spMk id="13" creationId="{46B7CAED-A6EE-86A1-BABE-259983101696}"/>
          </ac:spMkLst>
        </pc:spChg>
        <pc:graphicFrameChg chg="mod modGraphic">
          <ac:chgData name="Arthur sallier" userId="2a66a864239a52a1" providerId="LiveId" clId="{DE97C5E2-B034-4B53-BC4B-50C733DBB9F0}" dt="2023-05-30T16:35:50.914" v="2969" actId="207"/>
          <ac:graphicFrameMkLst>
            <pc:docMk/>
            <pc:sldMk cId="4007047127" sldId="274"/>
            <ac:graphicFrameMk id="6" creationId="{E1E779C1-A420-0B43-49E1-1EC35E44D318}"/>
          </ac:graphicFrameMkLst>
        </pc:graphicFrameChg>
        <pc:picChg chg="del mod">
          <ac:chgData name="Arthur sallier" userId="2a66a864239a52a1" providerId="LiveId" clId="{DE97C5E2-B034-4B53-BC4B-50C733DBB9F0}" dt="2023-05-30T16:36:25.702" v="2975" actId="478"/>
          <ac:picMkLst>
            <pc:docMk/>
            <pc:sldMk cId="4007047127" sldId="274"/>
            <ac:picMk id="4" creationId="{B43B4773-106F-CFDD-98AF-D809A66FCDA3}"/>
          </ac:picMkLst>
        </pc:picChg>
        <pc:picChg chg="add del mod">
          <ac:chgData name="Arthur sallier" userId="2a66a864239a52a1" providerId="LiveId" clId="{DE97C5E2-B034-4B53-BC4B-50C733DBB9F0}" dt="2023-05-30T19:08:06.622" v="4748"/>
          <ac:picMkLst>
            <pc:docMk/>
            <pc:sldMk cId="4007047127" sldId="274"/>
            <ac:picMk id="5" creationId="{E929032F-CB73-F15A-6F2E-94301ED5440E}"/>
          </ac:picMkLst>
        </pc:picChg>
      </pc:sldChg>
      <pc:sldChg chg="addSp modSp add">
        <pc:chgData name="Arthur sallier" userId="2a66a864239a52a1" providerId="LiveId" clId="{DE97C5E2-B034-4B53-BC4B-50C733DBB9F0}" dt="2023-05-30T19:08:10.989" v="4750"/>
        <pc:sldMkLst>
          <pc:docMk/>
          <pc:sldMk cId="3392163081" sldId="275"/>
        </pc:sldMkLst>
        <pc:picChg chg="add mod">
          <ac:chgData name="Arthur sallier" userId="2a66a864239a52a1" providerId="LiveId" clId="{DE97C5E2-B034-4B53-BC4B-50C733DBB9F0}" dt="2023-05-30T19:06:43.462" v="4732"/>
          <ac:picMkLst>
            <pc:docMk/>
            <pc:sldMk cId="3392163081" sldId="275"/>
            <ac:picMk id="4" creationId="{25DA0A64-93DB-6386-2CE6-C9551892C612}"/>
          </ac:picMkLst>
        </pc:picChg>
        <pc:picChg chg="add mod">
          <ac:chgData name="Arthur sallier" userId="2a66a864239a52a1" providerId="LiveId" clId="{DE97C5E2-B034-4B53-BC4B-50C733DBB9F0}" dt="2023-05-30T19:08:10.989" v="4750"/>
          <ac:picMkLst>
            <pc:docMk/>
            <pc:sldMk cId="3392163081" sldId="275"/>
            <ac:picMk id="5" creationId="{6B768087-5063-89BF-635A-D89AE211D089}"/>
          </ac:picMkLst>
        </pc:picChg>
      </pc:sldChg>
      <pc:sldChg chg="addSp delSp modSp add mod ord">
        <pc:chgData name="Arthur sallier" userId="2a66a864239a52a1" providerId="LiveId" clId="{DE97C5E2-B034-4B53-BC4B-50C733DBB9F0}" dt="2023-05-30T19:06:38.395" v="4731"/>
        <pc:sldMkLst>
          <pc:docMk/>
          <pc:sldMk cId="3718740801" sldId="276"/>
        </pc:sldMkLst>
        <pc:spChg chg="mod">
          <ac:chgData name="Arthur sallier" userId="2a66a864239a52a1" providerId="LiveId" clId="{DE97C5E2-B034-4B53-BC4B-50C733DBB9F0}" dt="2023-05-30T17:17:39.480" v="3466" actId="20577"/>
          <ac:spMkLst>
            <pc:docMk/>
            <pc:sldMk cId="3718740801" sldId="276"/>
            <ac:spMk id="2" creationId="{DD0A77A4-C374-EC1B-B4D1-E80E0383867A}"/>
          </ac:spMkLst>
        </pc:spChg>
        <pc:spChg chg="del mod">
          <ac:chgData name="Arthur sallier" userId="2a66a864239a52a1" providerId="LiveId" clId="{DE97C5E2-B034-4B53-BC4B-50C733DBB9F0}" dt="2023-05-30T17:13:18.833" v="3442" actId="478"/>
          <ac:spMkLst>
            <pc:docMk/>
            <pc:sldMk cId="3718740801" sldId="276"/>
            <ac:spMk id="5" creationId="{5BE4F547-8629-B4AC-7757-F139CE36534C}"/>
          </ac:spMkLst>
        </pc:spChg>
        <pc:spChg chg="del">
          <ac:chgData name="Arthur sallier" userId="2a66a864239a52a1" providerId="LiveId" clId="{DE97C5E2-B034-4B53-BC4B-50C733DBB9F0}" dt="2023-05-30T17:17:28.428" v="3454" actId="478"/>
          <ac:spMkLst>
            <pc:docMk/>
            <pc:sldMk cId="3718740801" sldId="276"/>
            <ac:spMk id="6" creationId="{1A745554-15DA-E158-4D87-24893BCB34D7}"/>
          </ac:spMkLst>
        </pc:spChg>
        <pc:spChg chg="add mod">
          <ac:chgData name="Arthur sallier" userId="2a66a864239a52a1" providerId="LiveId" clId="{DE97C5E2-B034-4B53-BC4B-50C733DBB9F0}" dt="2023-05-30T17:35:39.874" v="4320" actId="20577"/>
          <ac:spMkLst>
            <pc:docMk/>
            <pc:sldMk cId="3718740801" sldId="276"/>
            <ac:spMk id="12" creationId="{BD4F8D7A-3F24-61F6-E709-9F885364784B}"/>
          </ac:spMkLst>
        </pc:spChg>
        <pc:spChg chg="mod">
          <ac:chgData name="Arthur sallier" userId="2a66a864239a52a1" providerId="LiveId" clId="{DE97C5E2-B034-4B53-BC4B-50C733DBB9F0}" dt="2023-05-30T17:17:57.158" v="3496" actId="14100"/>
          <ac:spMkLst>
            <pc:docMk/>
            <pc:sldMk cId="3718740801" sldId="276"/>
            <ac:spMk id="13" creationId="{46B7CAED-A6EE-86A1-BABE-259983101696}"/>
          </ac:spMkLst>
        </pc:spChg>
        <pc:spChg chg="add mod">
          <ac:chgData name="Arthur sallier" userId="2a66a864239a52a1" providerId="LiveId" clId="{DE97C5E2-B034-4B53-BC4B-50C733DBB9F0}" dt="2023-05-30T17:35:37.423" v="4317" actId="20577"/>
          <ac:spMkLst>
            <pc:docMk/>
            <pc:sldMk cId="3718740801" sldId="276"/>
            <ac:spMk id="14" creationId="{843082F2-1C44-A50D-B370-1B04010FD47F}"/>
          </ac:spMkLst>
        </pc:spChg>
        <pc:picChg chg="del">
          <ac:chgData name="Arthur sallier" userId="2a66a864239a52a1" providerId="LiveId" clId="{DE97C5E2-B034-4B53-BC4B-50C733DBB9F0}" dt="2023-05-30T17:13:16.241" v="3440" actId="478"/>
          <ac:picMkLst>
            <pc:docMk/>
            <pc:sldMk cId="3718740801" sldId="276"/>
            <ac:picMk id="3" creationId="{2963C6CD-A84E-E167-3EE7-B91B3B5AA6C6}"/>
          </ac:picMkLst>
        </pc:picChg>
        <pc:picChg chg="add mod">
          <ac:chgData name="Arthur sallier" userId="2a66a864239a52a1" providerId="LiveId" clId="{DE97C5E2-B034-4B53-BC4B-50C733DBB9F0}" dt="2023-05-30T17:13:33.295" v="3445" actId="27614"/>
          <ac:picMkLst>
            <pc:docMk/>
            <pc:sldMk cId="3718740801" sldId="276"/>
            <ac:picMk id="7" creationId="{F02D0E3A-A8BC-2CE4-A876-A462B1A9F25A}"/>
          </ac:picMkLst>
        </pc:picChg>
        <pc:picChg chg="add mod">
          <ac:chgData name="Arthur sallier" userId="2a66a864239a52a1" providerId="LiveId" clId="{DE97C5E2-B034-4B53-BC4B-50C733DBB9F0}" dt="2023-05-30T17:38:26.675" v="4323" actId="1076"/>
          <ac:picMkLst>
            <pc:docMk/>
            <pc:sldMk cId="3718740801" sldId="276"/>
            <ac:picMk id="9" creationId="{2DB2B9B8-4E80-1A0C-3A23-3F35C53254F6}"/>
          </ac:picMkLst>
        </pc:picChg>
        <pc:picChg chg="add mod">
          <ac:chgData name="Arthur sallier" userId="2a66a864239a52a1" providerId="LiveId" clId="{DE97C5E2-B034-4B53-BC4B-50C733DBB9F0}" dt="2023-05-30T17:35:03.526" v="4202" actId="1076"/>
          <ac:picMkLst>
            <pc:docMk/>
            <pc:sldMk cId="3718740801" sldId="276"/>
            <ac:picMk id="11" creationId="{98A43E48-017F-FBE1-558B-6D66B6C38AE8}"/>
          </ac:picMkLst>
        </pc:picChg>
        <pc:picChg chg="add mod">
          <ac:chgData name="Arthur sallier" userId="2a66a864239a52a1" providerId="LiveId" clId="{DE97C5E2-B034-4B53-BC4B-50C733DBB9F0}" dt="2023-05-30T17:39:06.059" v="4342" actId="1037"/>
          <ac:picMkLst>
            <pc:docMk/>
            <pc:sldMk cId="3718740801" sldId="276"/>
            <ac:picMk id="16" creationId="{34FB9468-E408-46DA-CAE2-F84E78F1E23D}"/>
          </ac:picMkLst>
        </pc:picChg>
        <pc:picChg chg="add mod">
          <ac:chgData name="Arthur sallier" userId="2a66a864239a52a1" providerId="LiveId" clId="{DE97C5E2-B034-4B53-BC4B-50C733DBB9F0}" dt="2023-05-30T17:39:02.801" v="4338" actId="1036"/>
          <ac:picMkLst>
            <pc:docMk/>
            <pc:sldMk cId="3718740801" sldId="276"/>
            <ac:picMk id="17" creationId="{88898446-65BA-B378-8AD3-0673CFFAB07D}"/>
          </ac:picMkLst>
        </pc:picChg>
        <pc:picChg chg="add mod">
          <ac:chgData name="Arthur sallier" userId="2a66a864239a52a1" providerId="LiveId" clId="{DE97C5E2-B034-4B53-BC4B-50C733DBB9F0}" dt="2023-05-30T19:06:38.395" v="4731"/>
          <ac:picMkLst>
            <pc:docMk/>
            <pc:sldMk cId="3718740801" sldId="276"/>
            <ac:picMk id="18" creationId="{7AB040F2-7F8E-4BA4-EABB-B3836B41E972}"/>
          </ac:picMkLst>
        </pc:picChg>
        <pc:picChg chg="add del mod">
          <ac:chgData name="Arthur sallier" userId="2a66a864239a52a1" providerId="LiveId" clId="{DE97C5E2-B034-4B53-BC4B-50C733DBB9F0}" dt="2023-05-30T17:38:27.247" v="4324"/>
          <ac:picMkLst>
            <pc:docMk/>
            <pc:sldMk cId="3718740801" sldId="276"/>
            <ac:picMk id="5122" creationId="{499710E9-A82C-7F94-46BF-9AA10E5F6EE1}"/>
          </ac:picMkLst>
        </pc:picChg>
      </pc:sldChg>
      <pc:sldChg chg="add del">
        <pc:chgData name="Arthur sallier" userId="2a66a864239a52a1" providerId="LiveId" clId="{DE97C5E2-B034-4B53-BC4B-50C733DBB9F0}" dt="2023-05-30T17:24:16.181" v="4061"/>
        <pc:sldMkLst>
          <pc:docMk/>
          <pc:sldMk cId="893217864" sldId="277"/>
        </pc:sldMkLst>
      </pc:sldChg>
      <pc:sldChg chg="addSp delSp modSp add mod modAnim">
        <pc:chgData name="Arthur sallier" userId="2a66a864239a52a1" providerId="LiveId" clId="{DE97C5E2-B034-4B53-BC4B-50C733DBB9F0}" dt="2023-05-30T20:21:25.021" v="4932" actId="14100"/>
        <pc:sldMkLst>
          <pc:docMk/>
          <pc:sldMk cId="3291572396" sldId="277"/>
        </pc:sldMkLst>
        <pc:picChg chg="add mod">
          <ac:chgData name="Arthur sallier" userId="2a66a864239a52a1" providerId="LiveId" clId="{DE97C5E2-B034-4B53-BC4B-50C733DBB9F0}" dt="2023-05-30T20:21:25.021" v="4932" actId="14100"/>
          <ac:picMkLst>
            <pc:docMk/>
            <pc:sldMk cId="3291572396" sldId="277"/>
            <ac:picMk id="3" creationId="{0AA43006-4EE0-42B9-73FA-5109970F6A11}"/>
          </ac:picMkLst>
        </pc:picChg>
        <pc:picChg chg="del">
          <ac:chgData name="Arthur sallier" userId="2a66a864239a52a1" providerId="LiveId" clId="{DE97C5E2-B034-4B53-BC4B-50C733DBB9F0}" dt="2023-05-30T20:20:41.664" v="4929" actId="478"/>
          <ac:picMkLst>
            <pc:docMk/>
            <pc:sldMk cId="3291572396" sldId="277"/>
            <ac:picMk id="10" creationId="{6F404A04-8455-2C4B-E491-47E7C7D5413B}"/>
          </ac:picMkLst>
        </pc:picChg>
        <pc:picChg chg="del">
          <ac:chgData name="Arthur sallier" userId="2a66a864239a52a1" providerId="LiveId" clId="{DE97C5E2-B034-4B53-BC4B-50C733DBB9F0}" dt="2023-05-30T20:20:40.452" v="4926" actId="478"/>
          <ac:picMkLst>
            <pc:docMk/>
            <pc:sldMk cId="3291572396" sldId="277"/>
            <ac:picMk id="15" creationId="{90CB1240-5EB0-CA5A-30A9-2BA0407B8722}"/>
          </ac:picMkLst>
        </pc:picChg>
        <pc:picChg chg="del">
          <ac:chgData name="Arthur sallier" userId="2a66a864239a52a1" providerId="LiveId" clId="{DE97C5E2-B034-4B53-BC4B-50C733DBB9F0}" dt="2023-05-30T20:20:40.967" v="4927" actId="478"/>
          <ac:picMkLst>
            <pc:docMk/>
            <pc:sldMk cId="3291572396" sldId="277"/>
            <ac:picMk id="17" creationId="{2FEF4C55-F386-38F0-FEE8-7F64F9040BBE}"/>
          </ac:picMkLst>
        </pc:picChg>
        <pc:picChg chg="del">
          <ac:chgData name="Arthur sallier" userId="2a66a864239a52a1" providerId="LiveId" clId="{DE97C5E2-B034-4B53-BC4B-50C733DBB9F0}" dt="2023-05-30T20:20:41.328" v="4928" actId="478"/>
          <ac:picMkLst>
            <pc:docMk/>
            <pc:sldMk cId="3291572396" sldId="277"/>
            <ac:picMk id="3074" creationId="{6FC529DD-0076-42C5-34E4-4130F986B512}"/>
          </ac:picMkLst>
        </pc:picChg>
      </pc:sldChg>
      <pc:sldChg chg="addSp delSp modSp add mod ord">
        <pc:chgData name="Arthur sallier" userId="2a66a864239a52a1" providerId="LiveId" clId="{DE97C5E2-B034-4B53-BC4B-50C733DBB9F0}" dt="2023-05-30T20:26:22.420" v="5047" actId="1076"/>
        <pc:sldMkLst>
          <pc:docMk/>
          <pc:sldMk cId="2381377118" sldId="278"/>
        </pc:sldMkLst>
        <pc:spChg chg="del mod">
          <ac:chgData name="Arthur sallier" userId="2a66a864239a52a1" providerId="LiveId" clId="{DE97C5E2-B034-4B53-BC4B-50C733DBB9F0}" dt="2023-05-30T20:24:41.712" v="4983" actId="478"/>
          <ac:spMkLst>
            <pc:docMk/>
            <pc:sldMk cId="2381377118" sldId="278"/>
            <ac:spMk id="2" creationId="{DD0A77A4-C374-EC1B-B4D1-E80E0383867A}"/>
          </ac:spMkLst>
        </pc:spChg>
        <pc:spChg chg="del mod">
          <ac:chgData name="Arthur sallier" userId="2a66a864239a52a1" providerId="LiveId" clId="{DE97C5E2-B034-4B53-BC4B-50C733DBB9F0}" dt="2023-05-30T20:23:04.328" v="4943" actId="478"/>
          <ac:spMkLst>
            <pc:docMk/>
            <pc:sldMk cId="2381377118" sldId="278"/>
            <ac:spMk id="3" creationId="{72BA49BA-D0C3-B57C-5907-901F0AA8CDBE}"/>
          </ac:spMkLst>
        </pc:spChg>
        <pc:spChg chg="del mod">
          <ac:chgData name="Arthur sallier" userId="2a66a864239a52a1" providerId="LiveId" clId="{DE97C5E2-B034-4B53-BC4B-50C733DBB9F0}" dt="2023-05-30T20:23:05.368" v="4944" actId="478"/>
          <ac:spMkLst>
            <pc:docMk/>
            <pc:sldMk cId="2381377118" sldId="278"/>
            <ac:spMk id="4" creationId="{B3BD5C92-F20B-16E0-9209-F0AFD0145B40}"/>
          </ac:spMkLst>
        </pc:spChg>
        <pc:spChg chg="del">
          <ac:chgData name="Arthur sallier" userId="2a66a864239a52a1" providerId="LiveId" clId="{DE97C5E2-B034-4B53-BC4B-50C733DBB9F0}" dt="2023-05-30T20:23:02.705" v="4940" actId="478"/>
          <ac:spMkLst>
            <pc:docMk/>
            <pc:sldMk cId="2381377118" sldId="278"/>
            <ac:spMk id="6" creationId="{CBB4C842-8F91-C1F2-82FD-9FF605E34D78}"/>
          </ac:spMkLst>
        </pc:spChg>
        <pc:spChg chg="del">
          <ac:chgData name="Arthur sallier" userId="2a66a864239a52a1" providerId="LiveId" clId="{DE97C5E2-B034-4B53-BC4B-50C733DBB9F0}" dt="2023-05-30T20:23:03.055" v="4941" actId="478"/>
          <ac:spMkLst>
            <pc:docMk/>
            <pc:sldMk cId="2381377118" sldId="278"/>
            <ac:spMk id="7" creationId="{666CFED8-FFF9-CB06-9816-7C10225CD7F9}"/>
          </ac:spMkLst>
        </pc:spChg>
        <pc:spChg chg="add mod">
          <ac:chgData name="Arthur sallier" userId="2a66a864239a52a1" providerId="LiveId" clId="{DE97C5E2-B034-4B53-BC4B-50C733DBB9F0}" dt="2023-05-30T20:24:55.808" v="5014" actId="20577"/>
          <ac:spMkLst>
            <pc:docMk/>
            <pc:sldMk cId="2381377118" sldId="278"/>
            <ac:spMk id="10" creationId="{335531CB-ED66-DF2E-D676-9655F73AC506}"/>
          </ac:spMkLst>
        </pc:spChg>
        <pc:spChg chg="del">
          <ac:chgData name="Arthur sallier" userId="2a66a864239a52a1" providerId="LiveId" clId="{DE97C5E2-B034-4B53-BC4B-50C733DBB9F0}" dt="2023-05-30T20:23:01.373" v="4938" actId="478"/>
          <ac:spMkLst>
            <pc:docMk/>
            <pc:sldMk cId="2381377118" sldId="278"/>
            <ac:spMk id="11" creationId="{2A6922C9-0DF6-6CA4-AC7F-94177BED9A84}"/>
          </ac:spMkLst>
        </pc:spChg>
        <pc:spChg chg="del">
          <ac:chgData name="Arthur sallier" userId="2a66a864239a52a1" providerId="LiveId" clId="{DE97C5E2-B034-4B53-BC4B-50C733DBB9F0}" dt="2023-05-30T20:23:02.094" v="4939" actId="478"/>
          <ac:spMkLst>
            <pc:docMk/>
            <pc:sldMk cId="2381377118" sldId="278"/>
            <ac:spMk id="12" creationId="{5B0FB390-2492-D724-89E0-49E049E524F9}"/>
          </ac:spMkLst>
        </pc:spChg>
        <pc:spChg chg="mod">
          <ac:chgData name="Arthur sallier" userId="2a66a864239a52a1" providerId="LiveId" clId="{DE97C5E2-B034-4B53-BC4B-50C733DBB9F0}" dt="2023-05-30T20:25:12.853" v="5032" actId="14100"/>
          <ac:spMkLst>
            <pc:docMk/>
            <pc:sldMk cId="2381377118" sldId="278"/>
            <ac:spMk id="13" creationId="{46B7CAED-A6EE-86A1-BABE-259983101696}"/>
          </ac:spMkLst>
        </pc:spChg>
        <pc:spChg chg="del">
          <ac:chgData name="Arthur sallier" userId="2a66a864239a52a1" providerId="LiveId" clId="{DE97C5E2-B034-4B53-BC4B-50C733DBB9F0}" dt="2023-05-30T20:22:57.695" v="4936" actId="478"/>
          <ac:spMkLst>
            <pc:docMk/>
            <pc:sldMk cId="2381377118" sldId="278"/>
            <ac:spMk id="14" creationId="{31D458B4-6D8F-3DF3-FE11-598BAD737789}"/>
          </ac:spMkLst>
        </pc:spChg>
        <pc:picChg chg="add mod">
          <ac:chgData name="Arthur sallier" userId="2a66a864239a52a1" providerId="LiveId" clId="{DE97C5E2-B034-4B53-BC4B-50C733DBB9F0}" dt="2023-05-30T20:26:22.420" v="5047" actId="1076"/>
          <ac:picMkLst>
            <pc:docMk/>
            <pc:sldMk cId="2381377118" sldId="278"/>
            <ac:picMk id="8" creationId="{60736A46-4878-82EE-7745-2529BD94A890}"/>
          </ac:picMkLst>
        </pc:picChg>
      </pc:sldChg>
      <pc:sldMasterChg chg="delSldLayout modSldLayout">
        <pc:chgData name="Arthur sallier" userId="2a66a864239a52a1" providerId="LiveId" clId="{DE97C5E2-B034-4B53-BC4B-50C733DBB9F0}" dt="2023-05-14T13:42:32.711" v="187" actId="47"/>
        <pc:sldMasterMkLst>
          <pc:docMk/>
          <pc:sldMasterMk cId="209399657" sldId="2147483672"/>
        </pc:sldMasterMkLst>
        <pc:sldLayoutChg chg="delSp del">
          <pc:chgData name="Arthur sallier" userId="2a66a864239a52a1" providerId="LiveId" clId="{DE97C5E2-B034-4B53-BC4B-50C733DBB9F0}" dt="2023-05-14T13:42:32.711" v="187" actId="47"/>
          <pc:sldLayoutMkLst>
            <pc:docMk/>
            <pc:sldMasterMk cId="209399657" sldId="2147483672"/>
            <pc:sldLayoutMk cId="339245787" sldId="2147483684"/>
          </pc:sldLayoutMkLst>
          <pc:grpChg chg="del">
            <ac:chgData name="Arthur sallier" userId="2a66a864239a52a1" providerId="LiveId" clId="{DE97C5E2-B034-4B53-BC4B-50C733DBB9F0}" dt="2023-05-14T13:37:20.219" v="110"/>
            <ac:grpSpMkLst>
              <pc:docMk/>
              <pc:sldMasterMk cId="209399657" sldId="2147483672"/>
              <pc:sldLayoutMk cId="339245787" sldId="2147483684"/>
              <ac:grpSpMk id="9" creationId="{00000000-0000-0000-0000-000000000000}"/>
            </ac:grpSpMkLst>
          </pc:grpChg>
          <pc:grpChg chg="del">
            <ac:chgData name="Arthur sallier" userId="2a66a864239a52a1" providerId="LiveId" clId="{DE97C5E2-B034-4B53-BC4B-50C733DBB9F0}" dt="2023-05-14T13:37:20.219" v="110"/>
            <ac:grpSpMkLst>
              <pc:docMk/>
              <pc:sldMasterMk cId="209399657" sldId="2147483672"/>
              <pc:sldLayoutMk cId="339245787" sldId="2147483684"/>
              <ac:grpSpMk id="89" creationId="{00000000-0000-0000-0000-000000000000}"/>
            </ac:grpSpMkLst>
          </pc:gr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33"/>
            <a:ext cx="121919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2655767"/>
            <a:ext cx="60520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949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22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04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212733"/>
            <a:ext cx="5685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3888339"/>
            <a:ext cx="56852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265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56700" y="56700"/>
            <a:ext cx="2666800" cy="26668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791800" y="1155200"/>
            <a:ext cx="5580800" cy="49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Font typeface="Lexend Deca"/>
              <a:buChar char="⬡"/>
              <a:defRPr sz="4000">
                <a:latin typeface="Lexend Deca"/>
                <a:ea typeface="Lexend Deca"/>
                <a:cs typeface="Lexend Deca"/>
                <a:sym typeface="Lexend Deca"/>
              </a:defRPr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4000">
                <a:latin typeface="Lexend Deca"/>
                <a:ea typeface="Lexend Deca"/>
                <a:cs typeface="Lexend Deca"/>
                <a:sym typeface="Lexend Deca"/>
              </a:defRPr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4000">
                <a:latin typeface="Lexend Deca"/>
                <a:ea typeface="Lexend Deca"/>
                <a:cs typeface="Lexend Deca"/>
                <a:sym typeface="Lexend Deca"/>
              </a:defRPr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4000">
                <a:latin typeface="Lexend Deca"/>
                <a:ea typeface="Lexend Deca"/>
                <a:cs typeface="Lexend Deca"/>
                <a:sym typeface="Lexend Deca"/>
              </a:defRPr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4000">
                <a:latin typeface="Lexend Deca"/>
                <a:ea typeface="Lexend Deca"/>
                <a:cs typeface="Lexend Deca"/>
                <a:sym typeface="Lexend Deca"/>
              </a:defRPr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4000">
                <a:latin typeface="Lexend Deca"/>
                <a:ea typeface="Lexend Deca"/>
                <a:cs typeface="Lexend Deca"/>
                <a:sym typeface="Lexend Deca"/>
              </a:defRPr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4000">
                <a:latin typeface="Lexend Deca"/>
                <a:ea typeface="Lexend Deca"/>
                <a:cs typeface="Lexend Deca"/>
                <a:sym typeface="Lexend Deca"/>
              </a:defRPr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4000">
                <a:latin typeface="Lexend Deca"/>
                <a:ea typeface="Lexend Deca"/>
                <a:cs typeface="Lexend Deca"/>
                <a:sym typeface="Lexend Deca"/>
              </a:defRPr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4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101885" y="874823"/>
            <a:ext cx="818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82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⬡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692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500525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68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540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707263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6640459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27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96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774067" y="5875067"/>
            <a:ext cx="81812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74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4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996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1FA012-65D9-541A-3CB7-4A091A914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887" y="2767134"/>
            <a:ext cx="5685200" cy="1546400"/>
          </a:xfrm>
        </p:spPr>
        <p:txBody>
          <a:bodyPr/>
          <a:lstStyle/>
          <a:p>
            <a:pPr algn="ctr"/>
            <a:r>
              <a:rPr lang="fr-FR" dirty="0"/>
              <a:t>Projet </a:t>
            </a:r>
            <a:r>
              <a:rPr lang="fr-FR" dirty="0" err="1"/>
              <a:t>arduino</a:t>
            </a:r>
            <a:br>
              <a:rPr lang="fr-FR" dirty="0"/>
            </a:br>
            <a:r>
              <a:rPr lang="fr-FR" dirty="0"/>
              <a:t> - 2023 -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BBA88B-8C17-CF29-C7BA-560641397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8040" y="6415344"/>
            <a:ext cx="5685200" cy="1046400"/>
          </a:xfrm>
        </p:spPr>
        <p:txBody>
          <a:bodyPr/>
          <a:lstStyle/>
          <a:p>
            <a:r>
              <a:rPr lang="fr-FR" dirty="0">
                <a:latin typeface="OCR A Extended" panose="02010509020102010303" pitchFamily="50" charset="0"/>
              </a:rPr>
              <a:t>By Arthur de Sallier Dupin</a:t>
            </a:r>
          </a:p>
        </p:txBody>
      </p:sp>
      <p:pic>
        <p:nvPicPr>
          <p:cNvPr id="1026" name="Picture 2" descr="Arduino Logo PNG Transparent (1) – Brands Logos">
            <a:extLst>
              <a:ext uri="{FF2B5EF4-FFF2-40B4-BE49-F238E27FC236}">
                <a16:creationId xmlns:a16="http://schemas.microsoft.com/office/drawing/2014/main" id="{4FEDB422-432E-2562-B8CC-0AF7568C9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9" y="57040"/>
            <a:ext cx="1365001" cy="136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ESEO - Grande Ecole d'Ingénieurs Généralistes à Angers, Paris, Dijon">
            <a:extLst>
              <a:ext uri="{FF2B5EF4-FFF2-40B4-BE49-F238E27FC236}">
                <a16:creationId xmlns:a16="http://schemas.microsoft.com/office/drawing/2014/main" id="{9EBAFD31-388D-48E6-B655-3E39F07A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416" y="4720883"/>
            <a:ext cx="3273425" cy="126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25F731E4-BBFE-F336-C146-B6931B1C9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01" y="1012166"/>
            <a:ext cx="4428184" cy="33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6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Assembly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OCR A Extended" panose="02010509020102010303" pitchFamily="50" charset="0"/>
              </a:rPr>
              <a:t>Assemblage du robot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9BE7D5-449A-BD30-72E0-0F00BC85E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0E42527E-D330-5C14-4AD8-97ABA9A40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01" y="1012166"/>
            <a:ext cx="4428184" cy="33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0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019200" cy="627530"/>
          </a:xfrm>
        </p:spPr>
        <p:txBody>
          <a:bodyPr/>
          <a:lstStyle/>
          <a:p>
            <a:r>
              <a:rPr lang="fr-FR" dirty="0"/>
              <a:t>Robot assemblé: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65" y="1417833"/>
            <a:ext cx="2796885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E75044-3E68-4EAA-074C-213CC5372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  <p:pic>
        <p:nvPicPr>
          <p:cNvPr id="7" name="Image 6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4EF4B908-AB54-7190-58B8-10AF8F068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350" y="648823"/>
            <a:ext cx="7860552" cy="5898820"/>
          </a:xfrm>
          <a:prstGeom prst="rect">
            <a:avLst/>
          </a:prstGeom>
        </p:spPr>
      </p:pic>
      <p:pic>
        <p:nvPicPr>
          <p:cNvPr id="11" name="Image 10" descr="Une image contenant jouet, Pièce auto, machine, pneu&#10;&#10;Description générée automatiquement">
            <a:extLst>
              <a:ext uri="{FF2B5EF4-FFF2-40B4-BE49-F238E27FC236}">
                <a16:creationId xmlns:a16="http://schemas.microsoft.com/office/drawing/2014/main" id="{267DC2F3-1706-6384-00B2-FE6071B15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53" y="1362075"/>
            <a:ext cx="4124325" cy="5495925"/>
          </a:xfrm>
          <a:prstGeom prst="rect">
            <a:avLst/>
          </a:prstGeom>
        </p:spPr>
      </p:pic>
      <p:pic>
        <p:nvPicPr>
          <p:cNvPr id="14" name="Image 13" descr="Une image contenant jouet, machine&#10;&#10;Description générée automatiquement">
            <a:extLst>
              <a:ext uri="{FF2B5EF4-FFF2-40B4-BE49-F238E27FC236}">
                <a16:creationId xmlns:a16="http://schemas.microsoft.com/office/drawing/2014/main" id="{08E5BA6F-2D67-324B-75E8-520A74F88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00" y="592887"/>
            <a:ext cx="4701549" cy="62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1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Hardware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OCR A Extended" panose="02010509020102010303" pitchFamily="50" charset="0"/>
              </a:rPr>
              <a:t>Utilisation du pont H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5BD7F0D-CAC7-A739-6C61-107996CF5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433CC233-9039-B7FD-A5D6-75FB113A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01" y="1012166"/>
            <a:ext cx="4428184" cy="33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3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311150" cy="627530"/>
          </a:xfrm>
        </p:spPr>
        <p:txBody>
          <a:bodyPr/>
          <a:lstStyle/>
          <a:p>
            <a:r>
              <a:rPr lang="fr-FR" dirty="0"/>
              <a:t>Fonctionnement du pont H: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55" y="1417833"/>
            <a:ext cx="4693554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capture d’écran, diagramme, Plan, circuit&#10;&#10;Description générée automatiquement">
            <a:extLst>
              <a:ext uri="{FF2B5EF4-FFF2-40B4-BE49-F238E27FC236}">
                <a16:creationId xmlns:a16="http://schemas.microsoft.com/office/drawing/2014/main" id="{F02D0E3A-A8BC-2CE4-A876-A462B1A9F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9" y="1892420"/>
            <a:ext cx="4991100" cy="4533900"/>
          </a:xfrm>
          <a:prstGeom prst="rect">
            <a:avLst/>
          </a:prstGeom>
        </p:spPr>
      </p:pic>
      <p:pic>
        <p:nvPicPr>
          <p:cNvPr id="9" name="Image 8" descr="Une image contenant texte, capture d’écran, diagramme, Appareils électroniques&#10;&#10;Description générée automatiquement">
            <a:extLst>
              <a:ext uri="{FF2B5EF4-FFF2-40B4-BE49-F238E27FC236}">
                <a16:creationId xmlns:a16="http://schemas.microsoft.com/office/drawing/2014/main" id="{2DB2B9B8-4E80-1A0C-3A23-3F35C5325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56" y="1417833"/>
            <a:ext cx="6323490" cy="5388409"/>
          </a:xfrm>
          <a:prstGeom prst="rect">
            <a:avLst/>
          </a:prstGeom>
        </p:spPr>
      </p:pic>
      <p:pic>
        <p:nvPicPr>
          <p:cNvPr id="11" name="Image 10" descr="Une image contenant jaune, léger&#10;&#10;Description générée automatiquement">
            <a:extLst>
              <a:ext uri="{FF2B5EF4-FFF2-40B4-BE49-F238E27FC236}">
                <a16:creationId xmlns:a16="http://schemas.microsoft.com/office/drawing/2014/main" id="{98A43E48-017F-FBE1-558B-6D66B6C38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83" y="-623359"/>
            <a:ext cx="2516021" cy="251602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D4F8D7A-3F24-61F6-E709-9F885364784B}"/>
              </a:ext>
            </a:extLst>
          </p:cNvPr>
          <p:cNvSpPr txBox="1"/>
          <p:nvPr/>
        </p:nvSpPr>
        <p:spPr>
          <a:xfrm>
            <a:off x="6079373" y="1101654"/>
            <a:ext cx="747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LOW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43082F2-1C44-A50D-B370-1B04010FD47F}"/>
              </a:ext>
            </a:extLst>
          </p:cNvPr>
          <p:cNvSpPr txBox="1"/>
          <p:nvPr/>
        </p:nvSpPr>
        <p:spPr>
          <a:xfrm>
            <a:off x="7134670" y="1104528"/>
            <a:ext cx="747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HIGH</a:t>
            </a:r>
          </a:p>
        </p:txBody>
      </p:sp>
      <p:pic>
        <p:nvPicPr>
          <p:cNvPr id="16" name="Image 15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34FB9468-E408-46DA-CAE2-F84E78F1E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49" y="3787639"/>
            <a:ext cx="1189202" cy="1189202"/>
          </a:xfrm>
          <a:prstGeom prst="rect">
            <a:avLst/>
          </a:prstGeom>
        </p:spPr>
      </p:pic>
      <p:pic>
        <p:nvPicPr>
          <p:cNvPr id="17" name="Image 16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88898446-65BA-B378-8AD3-0673CFFAB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945" y="4889997"/>
            <a:ext cx="1189202" cy="11892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B040F2-7F8E-4BA4-EABB-B3836B41E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4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OCR A Extended" panose="02010509020102010303" pitchFamily="50" charset="0"/>
              </a:rPr>
              <a:t>Réalisation du sketch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DA0A64-93DB-6386-2CE6-C9551892C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6B768087-5063-89BF-635A-D89AE211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01" y="1012166"/>
            <a:ext cx="4428184" cy="33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63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311150" cy="627530"/>
          </a:xfrm>
        </p:spPr>
        <p:txBody>
          <a:bodyPr/>
          <a:lstStyle/>
          <a:p>
            <a:r>
              <a:rPr lang="fr-FR" dirty="0"/>
              <a:t>Fonctionnement de «  RC Bluetooth </a:t>
            </a:r>
            <a:r>
              <a:rPr lang="fr-FR" dirty="0" err="1"/>
              <a:t>controller</a:t>
            </a:r>
            <a:r>
              <a:rPr lang="fr-FR" dirty="0"/>
              <a:t>»: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50" y="1417833"/>
            <a:ext cx="8092335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BE4F547-8629-B4AC-7757-F139CE36534C}"/>
              </a:ext>
            </a:extLst>
          </p:cNvPr>
          <p:cNvSpPr txBox="1">
            <a:spLocks/>
          </p:cNvSpPr>
          <p:nvPr/>
        </p:nvSpPr>
        <p:spPr>
          <a:xfrm>
            <a:off x="774055" y="1575129"/>
            <a:ext cx="10923740" cy="243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Bluetooth RC </a:t>
            </a:r>
            <a:r>
              <a:rPr lang="fr-FR" sz="2000" b="1" u="sng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</a:t>
            </a:r>
            <a:r>
              <a:rPr lang="fr-FR" sz="20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Permet d’envoyer des données soit par :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Appuie sur des boutons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Détection d’une position gyroscopique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Données :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 donnée » 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Action(</a:t>
            </a:r>
            <a:r>
              <a:rPr lang="fr-FR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PWN_droite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PWN_gauche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 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F » 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Avancer(255, 255)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63C6CD-A84E-E167-3EE7-B91B3B5AA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" b="5055"/>
          <a:stretch/>
        </p:blipFill>
        <p:spPr>
          <a:xfrm>
            <a:off x="3312464" y="4171454"/>
            <a:ext cx="5846922" cy="23846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DB2EC74-A5D1-19BA-B968-89FAEA50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1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019200" cy="627530"/>
          </a:xfrm>
        </p:spPr>
        <p:txBody>
          <a:bodyPr/>
          <a:lstStyle/>
          <a:p>
            <a:r>
              <a:rPr lang="fr-FR" dirty="0"/>
              <a:t>Code du robot: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64" y="1417833"/>
            <a:ext cx="2558606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2BA49BA-D0C3-B57C-5907-901F0AA8CDBE}"/>
              </a:ext>
            </a:extLst>
          </p:cNvPr>
          <p:cNvSpPr/>
          <p:nvPr/>
        </p:nvSpPr>
        <p:spPr>
          <a:xfrm>
            <a:off x="925902" y="2149353"/>
            <a:ext cx="2564921" cy="546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Définir les variables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3BD5C92-F20B-16E0-9209-F0AFD0145B40}"/>
              </a:ext>
            </a:extLst>
          </p:cNvPr>
          <p:cNvSpPr/>
          <p:nvPr/>
        </p:nvSpPr>
        <p:spPr>
          <a:xfrm>
            <a:off x="925902" y="2839319"/>
            <a:ext cx="4186687" cy="921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Définir une fonction, qui </a:t>
            </a:r>
            <a:r>
              <a:rPr lang="fr-FR" dirty="0" err="1"/>
              <a:t>permmettra</a:t>
            </a:r>
            <a:r>
              <a:rPr lang="fr-FR" dirty="0"/>
              <a:t> d’ajuster la puissance délivrée aux moteurs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BB4C842-8F91-C1F2-82FD-9FF605E34D78}"/>
              </a:ext>
            </a:extLst>
          </p:cNvPr>
          <p:cNvSpPr/>
          <p:nvPr/>
        </p:nvSpPr>
        <p:spPr>
          <a:xfrm>
            <a:off x="1506821" y="4644145"/>
            <a:ext cx="2564921" cy="546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Recevoir et interpréter les informations reçues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66CFED8-FFF9-CB06-9816-7C10225CD7F9}"/>
              </a:ext>
            </a:extLst>
          </p:cNvPr>
          <p:cNvSpPr/>
          <p:nvPr/>
        </p:nvSpPr>
        <p:spPr>
          <a:xfrm>
            <a:off x="925902" y="3904904"/>
            <a:ext cx="3594339" cy="546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boucle</a:t>
            </a:r>
          </a:p>
        </p:txBody>
      </p:sp>
      <p:sp>
        <p:nvSpPr>
          <p:cNvPr id="11" name="Flèche : courbe vers le haut 10">
            <a:extLst>
              <a:ext uri="{FF2B5EF4-FFF2-40B4-BE49-F238E27FC236}">
                <a16:creationId xmlns:a16="http://schemas.microsoft.com/office/drawing/2014/main" id="{2A6922C9-0DF6-6CA4-AC7F-94177BED9A84}"/>
              </a:ext>
            </a:extLst>
          </p:cNvPr>
          <p:cNvSpPr/>
          <p:nvPr/>
        </p:nvSpPr>
        <p:spPr>
          <a:xfrm rot="16901779">
            <a:off x="4158001" y="3936203"/>
            <a:ext cx="2773670" cy="120194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B0FB390-2492-D724-89E0-49E049E524F9}"/>
              </a:ext>
            </a:extLst>
          </p:cNvPr>
          <p:cNvSpPr/>
          <p:nvPr/>
        </p:nvSpPr>
        <p:spPr>
          <a:xfrm>
            <a:off x="2050209" y="5325632"/>
            <a:ext cx="2564921" cy="546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Agir sur les moteurs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1D458B4-6D8F-3DF3-FE11-598BAD737789}"/>
              </a:ext>
            </a:extLst>
          </p:cNvPr>
          <p:cNvSpPr txBox="1">
            <a:spLocks/>
          </p:cNvSpPr>
          <p:nvPr/>
        </p:nvSpPr>
        <p:spPr>
          <a:xfrm>
            <a:off x="5961405" y="1212215"/>
            <a:ext cx="6230595" cy="284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J’ai décidé d’adapter la vitesse des moteurs au déplacement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sz="1800" b="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Lorsque le robot avance, il avance à pleine vitesse </a:t>
            </a:r>
            <a:r>
              <a:rPr lang="fr-F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100%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Lorsqu</a:t>
            </a:r>
            <a:r>
              <a:rPr lang="fr-FR" sz="1800" b="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’il tourne la vitesse est réglé à </a:t>
            </a:r>
            <a:r>
              <a:rPr lang="fr-F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60%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Lors</a:t>
            </a:r>
            <a:r>
              <a:rPr lang="fr-FR" sz="1800" b="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qu’il avance en tournant, c’est souvent le cas pour contrôler le robot dans des espaces  étroits, un moteur reçoit une puissance de </a:t>
            </a:r>
            <a:r>
              <a:rPr lang="fr-F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60%</a:t>
            </a:r>
            <a:r>
              <a:rPr lang="fr-FR" sz="1800" b="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l’autre de </a:t>
            </a:r>
            <a:r>
              <a:rPr lang="fr-F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20%</a:t>
            </a:r>
            <a:r>
              <a:rPr lang="fr-FR" sz="1800" b="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ce qui donne des déplacements fluides et intuitif dans des zones étroites.</a:t>
            </a:r>
            <a:endParaRPr lang="fr-FR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C5AB111-D7DF-B135-1AB0-B1B2816E6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7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Final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OCR A Extended" panose="02010509020102010303" pitchFamily="50" charset="0"/>
              </a:rPr>
              <a:t>Rendu final du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67D740-FBD1-DA63-8470-0F1A7A758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462B3188-3CEA-7C9E-A953-0337D26C4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01" y="1012166"/>
            <a:ext cx="4428184" cy="33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5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e proposition de Réseau Express Régional cycliste attendue pour janvier  2020">
            <a:extLst>
              <a:ext uri="{FF2B5EF4-FFF2-40B4-BE49-F238E27FC236}">
                <a16:creationId xmlns:a16="http://schemas.microsoft.com/office/drawing/2014/main" id="{6FC529DD-0076-42C5-34E4-4130F986B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2"/>
          <a:stretch/>
        </p:blipFill>
        <p:spPr bwMode="auto">
          <a:xfrm>
            <a:off x="6394900" y="-172531"/>
            <a:ext cx="5797099" cy="80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véhicule, Véhicule terrestre, roue, Conception automobile&#10;&#10;Description générée automatiquement">
            <a:extLst>
              <a:ext uri="{FF2B5EF4-FFF2-40B4-BE49-F238E27FC236}">
                <a16:creationId xmlns:a16="http://schemas.microsoft.com/office/drawing/2014/main" id="{6F404A04-8455-2C4B-E491-47E7C7D54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54"/>
          <a:stretch/>
        </p:blipFill>
        <p:spPr>
          <a:xfrm>
            <a:off x="0" y="-3"/>
            <a:ext cx="6394900" cy="8128958"/>
          </a:xfrm>
          <a:prstGeom prst="rect">
            <a:avLst/>
          </a:prstGeom>
        </p:spPr>
      </p:pic>
      <p:pic>
        <p:nvPicPr>
          <p:cNvPr id="15" name="Image 14" descr="Une image contenant machine, Pièce auto&#10;&#10;Description générée automatiquement">
            <a:extLst>
              <a:ext uri="{FF2B5EF4-FFF2-40B4-BE49-F238E27FC236}">
                <a16:creationId xmlns:a16="http://schemas.microsoft.com/office/drawing/2014/main" id="{90CB1240-5EB0-CA5A-30A9-2BA0407B8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5"/>
          <a:stretch/>
        </p:blipFill>
        <p:spPr>
          <a:xfrm>
            <a:off x="6394900" y="-240789"/>
            <a:ext cx="2948718" cy="7725001"/>
          </a:xfrm>
          <a:prstGeom prst="rect">
            <a:avLst/>
          </a:prstGeom>
        </p:spPr>
      </p:pic>
      <p:pic>
        <p:nvPicPr>
          <p:cNvPr id="17" name="Image 16" descr="Une image contenant machine, Pièce auto&#10;&#10;Description générée automatiquement">
            <a:extLst>
              <a:ext uri="{FF2B5EF4-FFF2-40B4-BE49-F238E27FC236}">
                <a16:creationId xmlns:a16="http://schemas.microsoft.com/office/drawing/2014/main" id="{2FEF4C55-F386-38F0-FEE8-7F64F9040B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0" r="51214"/>
          <a:stretch/>
        </p:blipFill>
        <p:spPr>
          <a:xfrm>
            <a:off x="4295955" y="-232164"/>
            <a:ext cx="2098945" cy="77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6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éo 2">
            <a:hlinkClick r:id="" action="ppaction://media"/>
            <a:extLst>
              <a:ext uri="{FF2B5EF4-FFF2-40B4-BE49-F238E27FC236}">
                <a16:creationId xmlns:a16="http://schemas.microsoft.com/office/drawing/2014/main" id="{0AA43006-4EE0-42B9-73FA-5109970F6A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7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212733"/>
            <a:ext cx="5975230" cy="1546400"/>
          </a:xfrm>
        </p:spPr>
        <p:txBody>
          <a:bodyPr/>
          <a:lstStyle/>
          <a:p>
            <a:r>
              <a:rPr lang="fr-FR" dirty="0"/>
              <a:t>Sommaire	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399" y="3888338"/>
            <a:ext cx="7395713" cy="2587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OCR A Extended" panose="02010509020102010303" pitchFamily="50" charset="0"/>
              </a:rPr>
              <a:t>La naissance du projet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OCR A Extended" panose="02010509020102010303" pitchFamily="50" charset="0"/>
              </a:rPr>
              <a:t>Rédaction du cahier des charges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OCR A Extended" panose="02010509020102010303" pitchFamily="50" charset="0"/>
              </a:rPr>
              <a:t>Assemblage du robot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OCR A Extended" panose="02010509020102010303" pitchFamily="50" charset="0"/>
              </a:rPr>
              <a:t>Réalisation du sketch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OCR A Extended" panose="02010509020102010303" pitchFamily="50" charset="0"/>
              </a:rPr>
              <a:t>Rendu final du projet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latin typeface="OCR A Extended" panose="02010509020102010303" pitchFamily="50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365ACC-C620-B65D-C9D4-46E88C865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  <p:pic>
        <p:nvPicPr>
          <p:cNvPr id="6" name="Image 5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02B88536-44D4-5818-A751-46CD6B430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01" y="1012166"/>
            <a:ext cx="4428184" cy="33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5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66" y="1417833"/>
            <a:ext cx="4784593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C5AB111-D7DF-B135-1AB0-B1B2816E6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  <p:pic>
        <p:nvPicPr>
          <p:cNvPr id="8" name="Image 7" descr="Une image contenant balle, noir et blanc&#10;&#10;Description générée automatiquement">
            <a:extLst>
              <a:ext uri="{FF2B5EF4-FFF2-40B4-BE49-F238E27FC236}">
                <a16:creationId xmlns:a16="http://schemas.microsoft.com/office/drawing/2014/main" id="{60736A46-4878-82EE-7745-2529BD94A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08" y="1825478"/>
            <a:ext cx="6799512" cy="4276725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335531CB-ED66-DF2E-D676-9655F73A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 de la Ferrari</a:t>
            </a:r>
          </a:p>
        </p:txBody>
      </p:sp>
    </p:spTree>
    <p:extLst>
      <p:ext uri="{BB962C8B-B14F-4D97-AF65-F5344CB8AC3E}">
        <p14:creationId xmlns:p14="http://schemas.microsoft.com/office/powerpoint/2010/main" val="238137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212733"/>
            <a:ext cx="5975230" cy="154640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genesis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OCR A Extended" panose="02010509020102010303" pitchFamily="50" charset="0"/>
              </a:rPr>
              <a:t>La naissance du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16C365-8EF2-F16D-06D8-CA2DC721B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  <p:pic>
        <p:nvPicPr>
          <p:cNvPr id="6" name="Image 5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8AC971CB-73B5-957A-B1A8-9B6238093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01" y="1012166"/>
            <a:ext cx="4428184" cy="33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9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Début du projet le 5 avril 2023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68" y="1417833"/>
            <a:ext cx="5453056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AA47A9-AD60-7419-8B74-C0AED18B0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86"/>
          <a:stretch/>
        </p:blipFill>
        <p:spPr bwMode="auto">
          <a:xfrm>
            <a:off x="7554045" y="1962869"/>
            <a:ext cx="2800350" cy="29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3608E4E-94D1-39A2-901F-77431F3A5AF7}"/>
              </a:ext>
            </a:extLst>
          </p:cNvPr>
          <p:cNvSpPr txBox="1">
            <a:spLocks/>
          </p:cNvSpPr>
          <p:nvPr/>
        </p:nvSpPr>
        <p:spPr>
          <a:xfrm>
            <a:off x="774067" y="1016504"/>
            <a:ext cx="8019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idée: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0C88B8E-1139-C919-32A1-92FC08E63C3D}"/>
              </a:ext>
            </a:extLst>
          </p:cNvPr>
          <p:cNvSpPr/>
          <p:nvPr/>
        </p:nvSpPr>
        <p:spPr>
          <a:xfrm>
            <a:off x="774073" y="2159704"/>
            <a:ext cx="1603840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cercle, Bleu électrique, texte, Appareils électroniques&#10;&#10;Description générée automatiquement">
            <a:extLst>
              <a:ext uri="{FF2B5EF4-FFF2-40B4-BE49-F238E27FC236}">
                <a16:creationId xmlns:a16="http://schemas.microsoft.com/office/drawing/2014/main" id="{DF6AA6A1-84B5-23F5-3224-594AB425B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72" y="1714500"/>
            <a:ext cx="4762500" cy="47625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50F0500-C389-DBDC-AA0E-7E7910C27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véhicule, Véhicule terrestre, roue, Conception automobile&#10;&#10;Description générée automatiquement">
            <a:extLst>
              <a:ext uri="{FF2B5EF4-FFF2-40B4-BE49-F238E27FC236}">
                <a16:creationId xmlns:a16="http://schemas.microsoft.com/office/drawing/2014/main" id="{0A10A3EB-5B1F-361C-9D76-C43CC4AA9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3438" cy="8128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idée: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73" y="1417833"/>
            <a:ext cx="1603840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52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212733"/>
            <a:ext cx="5975230" cy="1546400"/>
          </a:xfrm>
        </p:spPr>
        <p:txBody>
          <a:bodyPr/>
          <a:lstStyle/>
          <a:p>
            <a:r>
              <a:rPr lang="fr-FR" dirty="0" err="1"/>
              <a:t>Specification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dirty="0"/>
              <a:t>document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/>
            <a:r>
              <a:rPr lang="fr-FR" dirty="0">
                <a:latin typeface="OCR A Extended" panose="02010509020102010303" pitchFamily="50" charset="0"/>
              </a:rPr>
              <a:t>Rédaction du cahier des charges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BE9DD5-DC3E-0901-D7DD-3CCB6427C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  <p:pic>
        <p:nvPicPr>
          <p:cNvPr id="5" name="Image 4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C50E3324-3C1D-EE9D-22F2-D1DDB752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01" y="1012166"/>
            <a:ext cx="4428184" cy="33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9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019200" cy="627530"/>
          </a:xfrm>
        </p:spPr>
        <p:txBody>
          <a:bodyPr/>
          <a:lstStyle/>
          <a:p>
            <a:r>
              <a:rPr lang="fr-FR" dirty="0"/>
              <a:t>Cahier des charges v1 en nuage de mots 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52" y="1417833"/>
            <a:ext cx="6962964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texte, Police, capture d’écran, logo&#10;&#10;Description générée automatiquement">
            <a:extLst>
              <a:ext uri="{FF2B5EF4-FFF2-40B4-BE49-F238E27FC236}">
                <a16:creationId xmlns:a16="http://schemas.microsoft.com/office/drawing/2014/main" id="{34EF185A-9B80-96CE-9310-D8233177C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99296" y="2605059"/>
            <a:ext cx="7919262" cy="554481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FA2A39-9399-4075-FC0E-7047635AC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8350" y="3839922"/>
            <a:ext cx="6343650" cy="35718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8E29852-C6CB-A8EF-05FF-B533C76BE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0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019200" cy="627530"/>
          </a:xfrm>
        </p:spPr>
        <p:txBody>
          <a:bodyPr/>
          <a:lstStyle/>
          <a:p>
            <a:r>
              <a:rPr lang="fr-FR" dirty="0"/>
              <a:t>Cahier des charges: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63" y="1417833"/>
            <a:ext cx="3808157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41D0014-A516-D302-4C20-5BC817E1B8A9}"/>
              </a:ext>
            </a:extLst>
          </p:cNvPr>
          <p:cNvSpPr txBox="1">
            <a:spLocks/>
          </p:cNvSpPr>
          <p:nvPr/>
        </p:nvSpPr>
        <p:spPr>
          <a:xfrm>
            <a:off x="774064" y="1851804"/>
            <a:ext cx="4340046" cy="315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Matériel :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moteurs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roue jockey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carte Arduino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module Bluetooth slave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pont H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batterie pour les moteurs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batterie pour la carte Arduino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 fils mâles/mâle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châssis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9E85C6-248D-95D1-E29B-215BBC7D71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t="70762" r="74291" b="16381"/>
          <a:stretch/>
        </p:blipFill>
        <p:spPr>
          <a:xfrm>
            <a:off x="1882148" y="5028971"/>
            <a:ext cx="1369158" cy="16957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F7F1155-2019-6412-0163-B9ED65495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3275"/>
          <a:stretch/>
        </p:blipFill>
        <p:spPr>
          <a:xfrm>
            <a:off x="5738970" y="4175952"/>
            <a:ext cx="5846922" cy="24326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8D7E7F-FBE2-D4ED-4CF5-6E40C5F38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0"/>
            <a:ext cx="1212215" cy="1212215"/>
          </a:xfrm>
          <a:prstGeom prst="rect">
            <a:avLst/>
          </a:prstGeom>
        </p:spPr>
      </p:pic>
      <p:pic>
        <p:nvPicPr>
          <p:cNvPr id="16" name="Image 15" descr="Une image contenant machine, Pièce auto&#10;&#10;Description générée automatiquement">
            <a:extLst>
              <a:ext uri="{FF2B5EF4-FFF2-40B4-BE49-F238E27FC236}">
                <a16:creationId xmlns:a16="http://schemas.microsoft.com/office/drawing/2014/main" id="{1447321D-67E5-61A3-9DFC-7EA315AD4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49" y="-67533"/>
            <a:ext cx="3269322" cy="4356579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7B33796E-82F4-3177-F40F-73E1B1C3E161}"/>
              </a:ext>
            </a:extLst>
          </p:cNvPr>
          <p:cNvSpPr/>
          <p:nvPr/>
        </p:nvSpPr>
        <p:spPr>
          <a:xfrm>
            <a:off x="9785348" y="2549820"/>
            <a:ext cx="768813" cy="3946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86DA866D-2527-DD7C-C55D-350FBB384D3B}"/>
              </a:ext>
            </a:extLst>
          </p:cNvPr>
          <p:cNvSpPr/>
          <p:nvPr/>
        </p:nvSpPr>
        <p:spPr>
          <a:xfrm rot="10800000">
            <a:off x="6688767" y="2521064"/>
            <a:ext cx="768813" cy="3946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D925FF00-9FDE-7377-284A-1BC29CF95AD6}"/>
              </a:ext>
            </a:extLst>
          </p:cNvPr>
          <p:cNvSpPr/>
          <p:nvPr/>
        </p:nvSpPr>
        <p:spPr>
          <a:xfrm rot="19146212">
            <a:off x="9589089" y="1798264"/>
            <a:ext cx="768813" cy="3946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43982EE9-BA22-6237-E408-444067E28F2E}"/>
              </a:ext>
            </a:extLst>
          </p:cNvPr>
          <p:cNvSpPr/>
          <p:nvPr/>
        </p:nvSpPr>
        <p:spPr>
          <a:xfrm rot="13003482">
            <a:off x="6816773" y="1913424"/>
            <a:ext cx="768813" cy="3946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F6FD9AB8-3B73-A2A9-8034-C189B53C092F}"/>
              </a:ext>
            </a:extLst>
          </p:cNvPr>
          <p:cNvSpPr/>
          <p:nvPr/>
        </p:nvSpPr>
        <p:spPr>
          <a:xfrm rot="8296753">
            <a:off x="6921053" y="3117581"/>
            <a:ext cx="768813" cy="3946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31CD8054-9EA9-E7AD-BE91-D7EB948BBC27}"/>
              </a:ext>
            </a:extLst>
          </p:cNvPr>
          <p:cNvSpPr/>
          <p:nvPr/>
        </p:nvSpPr>
        <p:spPr>
          <a:xfrm rot="2187171">
            <a:off x="9542411" y="3226435"/>
            <a:ext cx="768813" cy="3946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5B700748-EAD2-467F-CE93-51A26648C83E}"/>
              </a:ext>
            </a:extLst>
          </p:cNvPr>
          <p:cNvSpPr/>
          <p:nvPr/>
        </p:nvSpPr>
        <p:spPr>
          <a:xfrm rot="16200000">
            <a:off x="7570978" y="1461148"/>
            <a:ext cx="645344" cy="4701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BEA5D4CF-4DCB-F9F5-9AF1-5DCF501115C6}"/>
              </a:ext>
            </a:extLst>
          </p:cNvPr>
          <p:cNvSpPr/>
          <p:nvPr/>
        </p:nvSpPr>
        <p:spPr>
          <a:xfrm rot="16200000">
            <a:off x="8973462" y="1470157"/>
            <a:ext cx="645344" cy="4701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6F6259B0-5835-7749-6506-6443A0F42A9C}"/>
              </a:ext>
            </a:extLst>
          </p:cNvPr>
          <p:cNvSpPr/>
          <p:nvPr/>
        </p:nvSpPr>
        <p:spPr>
          <a:xfrm rot="5400000">
            <a:off x="8980098" y="3537197"/>
            <a:ext cx="645344" cy="4701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6A89BB2B-938C-9654-F14C-4C47105BBF76}"/>
              </a:ext>
            </a:extLst>
          </p:cNvPr>
          <p:cNvSpPr/>
          <p:nvPr/>
        </p:nvSpPr>
        <p:spPr>
          <a:xfrm rot="5400000">
            <a:off x="7557887" y="3481483"/>
            <a:ext cx="645344" cy="4701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130121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019200" cy="627530"/>
          </a:xfrm>
        </p:spPr>
        <p:txBody>
          <a:bodyPr/>
          <a:lstStyle/>
          <a:p>
            <a:r>
              <a:rPr lang="fr-FR" dirty="0"/>
              <a:t>Cahier des charges : Diagramme de Gantt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48" y="1417833"/>
            <a:ext cx="6968927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5327C1A-D1DE-AF90-6306-3460307528F4}"/>
              </a:ext>
            </a:extLst>
          </p:cNvPr>
          <p:cNvSpPr txBox="1">
            <a:spLocks/>
          </p:cNvSpPr>
          <p:nvPr/>
        </p:nvSpPr>
        <p:spPr>
          <a:xfrm>
            <a:off x="10176995" y="0"/>
            <a:ext cx="2289685" cy="62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séance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E1E779C1-A420-0B43-49E1-1EC35E44D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58545"/>
              </p:ext>
            </p:extLst>
          </p:nvPr>
        </p:nvGraphicFramePr>
        <p:xfrm>
          <a:off x="254727" y="1804733"/>
          <a:ext cx="11743507" cy="44001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86801">
                  <a:extLst>
                    <a:ext uri="{9D8B030D-6E8A-4147-A177-3AD203B41FA5}">
                      <a16:colId xmlns:a16="http://schemas.microsoft.com/office/drawing/2014/main" val="3630843933"/>
                    </a:ext>
                  </a:extLst>
                </a:gridCol>
                <a:gridCol w="623757">
                  <a:extLst>
                    <a:ext uri="{9D8B030D-6E8A-4147-A177-3AD203B41FA5}">
                      <a16:colId xmlns:a16="http://schemas.microsoft.com/office/drawing/2014/main" val="3983571328"/>
                    </a:ext>
                  </a:extLst>
                </a:gridCol>
                <a:gridCol w="709327">
                  <a:extLst>
                    <a:ext uri="{9D8B030D-6E8A-4147-A177-3AD203B41FA5}">
                      <a16:colId xmlns:a16="http://schemas.microsoft.com/office/drawing/2014/main" val="1860550889"/>
                    </a:ext>
                  </a:extLst>
                </a:gridCol>
                <a:gridCol w="708200">
                  <a:extLst>
                    <a:ext uri="{9D8B030D-6E8A-4147-A177-3AD203B41FA5}">
                      <a16:colId xmlns:a16="http://schemas.microsoft.com/office/drawing/2014/main" val="1646166268"/>
                    </a:ext>
                  </a:extLst>
                </a:gridCol>
                <a:gridCol w="708200">
                  <a:extLst>
                    <a:ext uri="{9D8B030D-6E8A-4147-A177-3AD203B41FA5}">
                      <a16:colId xmlns:a16="http://schemas.microsoft.com/office/drawing/2014/main" val="1357298451"/>
                    </a:ext>
                  </a:extLst>
                </a:gridCol>
                <a:gridCol w="709327">
                  <a:extLst>
                    <a:ext uri="{9D8B030D-6E8A-4147-A177-3AD203B41FA5}">
                      <a16:colId xmlns:a16="http://schemas.microsoft.com/office/drawing/2014/main" val="3559595751"/>
                    </a:ext>
                  </a:extLst>
                </a:gridCol>
                <a:gridCol w="709327">
                  <a:extLst>
                    <a:ext uri="{9D8B030D-6E8A-4147-A177-3AD203B41FA5}">
                      <a16:colId xmlns:a16="http://schemas.microsoft.com/office/drawing/2014/main" val="322364573"/>
                    </a:ext>
                  </a:extLst>
                </a:gridCol>
                <a:gridCol w="708200">
                  <a:extLst>
                    <a:ext uri="{9D8B030D-6E8A-4147-A177-3AD203B41FA5}">
                      <a16:colId xmlns:a16="http://schemas.microsoft.com/office/drawing/2014/main" val="2364678765"/>
                    </a:ext>
                  </a:extLst>
                </a:gridCol>
                <a:gridCol w="708200">
                  <a:extLst>
                    <a:ext uri="{9D8B030D-6E8A-4147-A177-3AD203B41FA5}">
                      <a16:colId xmlns:a16="http://schemas.microsoft.com/office/drawing/2014/main" val="1218889271"/>
                    </a:ext>
                  </a:extLst>
                </a:gridCol>
                <a:gridCol w="572168">
                  <a:extLst>
                    <a:ext uri="{9D8B030D-6E8A-4147-A177-3AD203B41FA5}">
                      <a16:colId xmlns:a16="http://schemas.microsoft.com/office/drawing/2014/main" val="4088626142"/>
                    </a:ext>
                  </a:extLst>
                </a:gridCol>
              </a:tblGrid>
              <a:tr h="7494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Semaines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03 -avr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10-avr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17-avr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24-avr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01-mai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08-mai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15-mai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22-mai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29-mai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6532439"/>
                  </a:ext>
                </a:extLst>
              </a:tr>
              <a:tr h="365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Choix du projet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7153907"/>
                  </a:ext>
                </a:extLst>
              </a:tr>
              <a:tr h="365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Rédaction du cahier des charges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9056214"/>
                  </a:ext>
                </a:extLst>
              </a:tr>
              <a:tr h="365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Collecte des éléments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1995856"/>
                  </a:ext>
                </a:extLst>
              </a:tr>
              <a:tr h="365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Réalisation du sketch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2944711"/>
                  </a:ext>
                </a:extLst>
              </a:tr>
              <a:tr h="365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Test sur une modélisation avec des </a:t>
                      </a:r>
                      <a:r>
                        <a:rPr lang="fr-FR" sz="1400" kern="100" dirty="0" err="1">
                          <a:effectLst/>
                        </a:rPr>
                        <a:t>leds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0313352"/>
                  </a:ext>
                </a:extLst>
              </a:tr>
              <a:tr h="365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Assemblage des éléments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3513130"/>
                  </a:ext>
                </a:extLst>
              </a:tr>
              <a:tr h="365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Test en condiftion réelles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6005811"/>
                  </a:ext>
                </a:extLst>
              </a:tr>
              <a:tr h="365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0">
                          <a:effectLst/>
                        </a:rPr>
                        <a:t>Validation du projet par rapport au cahier des charges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6688397"/>
                  </a:ext>
                </a:extLst>
              </a:tr>
              <a:tr h="365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Ecriture du rapport du projet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531939"/>
                  </a:ext>
                </a:extLst>
              </a:tr>
              <a:tr h="365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Réalisation du Powerpoint de présentation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>
                          <a:effectLst/>
                        </a:rPr>
                        <a:t> </a:t>
                      </a:r>
                      <a:endParaRPr lang="fr-FR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kern="100" dirty="0">
                          <a:effectLst/>
                        </a:rPr>
                        <a:t> 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884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047127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style</Template>
  <TotalTime>413</TotalTime>
  <Words>454</Words>
  <Application>Microsoft Office PowerPoint</Application>
  <PresentationFormat>Grand écran</PresentationFormat>
  <Paragraphs>170</Paragraphs>
  <Slides>20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Courier New</vt:lpstr>
      <vt:lpstr>Lexend Deca</vt:lpstr>
      <vt:lpstr>Muli</vt:lpstr>
      <vt:lpstr>OCR A Extended</vt:lpstr>
      <vt:lpstr>Söhne</vt:lpstr>
      <vt:lpstr>Symbol</vt:lpstr>
      <vt:lpstr>Aliena template</vt:lpstr>
      <vt:lpstr>Projet arduino  - 2023 -</vt:lpstr>
      <vt:lpstr>Sommaire </vt:lpstr>
      <vt:lpstr>The genesis</vt:lpstr>
      <vt:lpstr>Début du projet le 5 avril 2023</vt:lpstr>
      <vt:lpstr>2ème idée:</vt:lpstr>
      <vt:lpstr>Specification document</vt:lpstr>
      <vt:lpstr>Cahier des charges v1 en nuage de mots :</vt:lpstr>
      <vt:lpstr>Cahier des charges:</vt:lpstr>
      <vt:lpstr>Cahier des charges : Diagramme de Gantt</vt:lpstr>
      <vt:lpstr>Assembly</vt:lpstr>
      <vt:lpstr>Robot assemblé:</vt:lpstr>
      <vt:lpstr>Hardware</vt:lpstr>
      <vt:lpstr>Fonctionnement du pont H:</vt:lpstr>
      <vt:lpstr>Software</vt:lpstr>
      <vt:lpstr>Fonctionnement de «  RC Bluetooth controller»:</vt:lpstr>
      <vt:lpstr>Code du robot:</vt:lpstr>
      <vt:lpstr>Final project</vt:lpstr>
      <vt:lpstr>Présentation PowerPoint</vt:lpstr>
      <vt:lpstr>Présentation PowerPoint</vt:lpstr>
      <vt:lpstr>Démonstration de la Ferrari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arduino  - 2023 -</dc:title>
  <dc:creator>Arthur sallier</dc:creator>
  <cp:lastModifiedBy>Arthur sallier</cp:lastModifiedBy>
  <cp:revision>1</cp:revision>
  <dcterms:created xsi:type="dcterms:W3CDTF">2023-05-14T13:27:52Z</dcterms:created>
  <dcterms:modified xsi:type="dcterms:W3CDTF">2023-05-30T20:26:46Z</dcterms:modified>
</cp:coreProperties>
</file>